
<file path=[Content_Types].xml><?xml version="1.0" encoding="utf-8"?>
<Types xmlns="http://schemas.openxmlformats.org/package/2006/content-types">
  <Default Extension="bin" ContentType="audio/unknown"/>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62" r:id="rId2"/>
  </p:sldMasterIdLst>
  <p:notesMasterIdLst>
    <p:notesMasterId r:id="rId83"/>
  </p:notesMasterIdLst>
  <p:handoutMasterIdLst>
    <p:handoutMasterId r:id="rId84"/>
  </p:handoutMasterIdLst>
  <p:sldIdLst>
    <p:sldId id="1038" r:id="rId3"/>
    <p:sldId id="769" r:id="rId4"/>
    <p:sldId id="857" r:id="rId5"/>
    <p:sldId id="1054" r:id="rId6"/>
    <p:sldId id="1055" r:id="rId7"/>
    <p:sldId id="1079" r:id="rId8"/>
    <p:sldId id="1080" r:id="rId9"/>
    <p:sldId id="858" r:id="rId10"/>
    <p:sldId id="1056" r:id="rId11"/>
    <p:sldId id="1081" r:id="rId12"/>
    <p:sldId id="1082" r:id="rId13"/>
    <p:sldId id="1051" r:id="rId14"/>
    <p:sldId id="1083" r:id="rId15"/>
    <p:sldId id="1057" r:id="rId16"/>
    <p:sldId id="1084" r:id="rId17"/>
    <p:sldId id="859" r:id="rId18"/>
    <p:sldId id="860" r:id="rId19"/>
    <p:sldId id="1058" r:id="rId20"/>
    <p:sldId id="1085" r:id="rId21"/>
    <p:sldId id="861" r:id="rId22"/>
    <p:sldId id="862" r:id="rId23"/>
    <p:sldId id="863" r:id="rId24"/>
    <p:sldId id="864" r:id="rId25"/>
    <p:sldId id="1037" r:id="rId26"/>
    <p:sldId id="1052" r:id="rId27"/>
    <p:sldId id="1059" r:id="rId28"/>
    <p:sldId id="1060" r:id="rId29"/>
    <p:sldId id="866" r:id="rId30"/>
    <p:sldId id="867" r:id="rId31"/>
    <p:sldId id="868" r:id="rId32"/>
    <p:sldId id="1061" r:id="rId33"/>
    <p:sldId id="1062" r:id="rId34"/>
    <p:sldId id="869" r:id="rId35"/>
    <p:sldId id="870" r:id="rId36"/>
    <p:sldId id="871" r:id="rId37"/>
    <p:sldId id="1040" r:id="rId38"/>
    <p:sldId id="1063" r:id="rId39"/>
    <p:sldId id="885" r:id="rId40"/>
    <p:sldId id="886" r:id="rId41"/>
    <p:sldId id="1064" r:id="rId42"/>
    <p:sldId id="887" r:id="rId43"/>
    <p:sldId id="1065" r:id="rId44"/>
    <p:sldId id="888" r:id="rId45"/>
    <p:sldId id="889" r:id="rId46"/>
    <p:sldId id="890" r:id="rId47"/>
    <p:sldId id="987" r:id="rId48"/>
    <p:sldId id="988" r:id="rId49"/>
    <p:sldId id="989" r:id="rId50"/>
    <p:sldId id="891" r:id="rId51"/>
    <p:sldId id="990" r:id="rId52"/>
    <p:sldId id="991" r:id="rId53"/>
    <p:sldId id="1001" r:id="rId54"/>
    <p:sldId id="1002" r:id="rId55"/>
    <p:sldId id="892" r:id="rId56"/>
    <p:sldId id="992" r:id="rId57"/>
    <p:sldId id="893" r:id="rId58"/>
    <p:sldId id="1086" r:id="rId59"/>
    <p:sldId id="1066" r:id="rId60"/>
    <p:sldId id="894" r:id="rId61"/>
    <p:sldId id="895" r:id="rId62"/>
    <p:sldId id="896" r:id="rId63"/>
    <p:sldId id="897" r:id="rId64"/>
    <p:sldId id="1067" r:id="rId65"/>
    <p:sldId id="898" r:id="rId66"/>
    <p:sldId id="899" r:id="rId67"/>
    <p:sldId id="900" r:id="rId68"/>
    <p:sldId id="980" r:id="rId69"/>
    <p:sldId id="1050" r:id="rId70"/>
    <p:sldId id="1068" r:id="rId71"/>
    <p:sldId id="901" r:id="rId72"/>
    <p:sldId id="1071" r:id="rId73"/>
    <p:sldId id="1072" r:id="rId74"/>
    <p:sldId id="993" r:id="rId75"/>
    <p:sldId id="902" r:id="rId76"/>
    <p:sldId id="994" r:id="rId77"/>
    <p:sldId id="995" r:id="rId78"/>
    <p:sldId id="903" r:id="rId79"/>
    <p:sldId id="967" r:id="rId80"/>
    <p:sldId id="996" r:id="rId81"/>
    <p:sldId id="905" r:id="rId82"/>
  </p:sldIdLst>
  <p:sldSz cx="9144000" cy="6858000" type="screen4x3"/>
  <p:notesSz cx="6858000" cy="9144000"/>
  <p:defaultTextStyle>
    <a:defPPr>
      <a:defRPr lang="en-US"/>
    </a:defPPr>
    <a:lvl1pPr algn="l" rtl="0" eaLnBrk="0" fontAlgn="base" hangingPunct="0">
      <a:spcBef>
        <a:spcPct val="0"/>
      </a:spcBef>
      <a:spcAft>
        <a:spcPct val="0"/>
      </a:spcAft>
      <a:defRPr sz="3200" b="1" i="1" kern="1200">
        <a:solidFill>
          <a:schemeClr val="tx1"/>
        </a:solidFill>
        <a:latin typeface="Baby Kruffy"/>
        <a:ea typeface="+mn-ea"/>
        <a:cs typeface="+mn-cs"/>
      </a:defRPr>
    </a:lvl1pPr>
    <a:lvl2pPr marL="457200" algn="l" rtl="0" eaLnBrk="0" fontAlgn="base" hangingPunct="0">
      <a:spcBef>
        <a:spcPct val="0"/>
      </a:spcBef>
      <a:spcAft>
        <a:spcPct val="0"/>
      </a:spcAft>
      <a:defRPr sz="3200" b="1" i="1" kern="1200">
        <a:solidFill>
          <a:schemeClr val="tx1"/>
        </a:solidFill>
        <a:latin typeface="Baby Kruffy"/>
        <a:ea typeface="+mn-ea"/>
        <a:cs typeface="+mn-cs"/>
      </a:defRPr>
    </a:lvl2pPr>
    <a:lvl3pPr marL="914400" algn="l" rtl="0" eaLnBrk="0" fontAlgn="base" hangingPunct="0">
      <a:spcBef>
        <a:spcPct val="0"/>
      </a:spcBef>
      <a:spcAft>
        <a:spcPct val="0"/>
      </a:spcAft>
      <a:defRPr sz="3200" b="1" i="1" kern="1200">
        <a:solidFill>
          <a:schemeClr val="tx1"/>
        </a:solidFill>
        <a:latin typeface="Baby Kruffy"/>
        <a:ea typeface="+mn-ea"/>
        <a:cs typeface="+mn-cs"/>
      </a:defRPr>
    </a:lvl3pPr>
    <a:lvl4pPr marL="1371600" algn="l" rtl="0" eaLnBrk="0" fontAlgn="base" hangingPunct="0">
      <a:spcBef>
        <a:spcPct val="0"/>
      </a:spcBef>
      <a:spcAft>
        <a:spcPct val="0"/>
      </a:spcAft>
      <a:defRPr sz="3200" b="1" i="1" kern="1200">
        <a:solidFill>
          <a:schemeClr val="tx1"/>
        </a:solidFill>
        <a:latin typeface="Baby Kruffy"/>
        <a:ea typeface="+mn-ea"/>
        <a:cs typeface="+mn-cs"/>
      </a:defRPr>
    </a:lvl4pPr>
    <a:lvl5pPr marL="1828800" algn="l" rtl="0" eaLnBrk="0" fontAlgn="base" hangingPunct="0">
      <a:spcBef>
        <a:spcPct val="0"/>
      </a:spcBef>
      <a:spcAft>
        <a:spcPct val="0"/>
      </a:spcAft>
      <a:defRPr sz="3200" b="1" i="1" kern="1200">
        <a:solidFill>
          <a:schemeClr val="tx1"/>
        </a:solidFill>
        <a:latin typeface="Baby Kruffy"/>
        <a:ea typeface="+mn-ea"/>
        <a:cs typeface="+mn-cs"/>
      </a:defRPr>
    </a:lvl5pPr>
    <a:lvl6pPr marL="2286000" algn="l" defTabSz="914400" rtl="0" eaLnBrk="1" latinLnBrk="0" hangingPunct="1">
      <a:defRPr sz="3200" b="1" i="1" kern="1200">
        <a:solidFill>
          <a:schemeClr val="tx1"/>
        </a:solidFill>
        <a:latin typeface="Baby Kruffy"/>
        <a:ea typeface="+mn-ea"/>
        <a:cs typeface="+mn-cs"/>
      </a:defRPr>
    </a:lvl6pPr>
    <a:lvl7pPr marL="2743200" algn="l" defTabSz="914400" rtl="0" eaLnBrk="1" latinLnBrk="0" hangingPunct="1">
      <a:defRPr sz="3200" b="1" i="1" kern="1200">
        <a:solidFill>
          <a:schemeClr val="tx1"/>
        </a:solidFill>
        <a:latin typeface="Baby Kruffy"/>
        <a:ea typeface="+mn-ea"/>
        <a:cs typeface="+mn-cs"/>
      </a:defRPr>
    </a:lvl7pPr>
    <a:lvl8pPr marL="3200400" algn="l" defTabSz="914400" rtl="0" eaLnBrk="1" latinLnBrk="0" hangingPunct="1">
      <a:defRPr sz="3200" b="1" i="1" kern="1200">
        <a:solidFill>
          <a:schemeClr val="tx1"/>
        </a:solidFill>
        <a:latin typeface="Baby Kruffy"/>
        <a:ea typeface="+mn-ea"/>
        <a:cs typeface="+mn-cs"/>
      </a:defRPr>
    </a:lvl8pPr>
    <a:lvl9pPr marL="3657600" algn="l" defTabSz="914400" rtl="0" eaLnBrk="1" latinLnBrk="0" hangingPunct="1">
      <a:defRPr sz="3200" b="1" i="1" kern="1200">
        <a:solidFill>
          <a:schemeClr val="tx1"/>
        </a:solidFill>
        <a:latin typeface="Baby Kruffy"/>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996633"/>
    <a:srgbClr val="660066"/>
    <a:srgbClr val="3366FF"/>
    <a:srgbClr val="66FFFF"/>
    <a:srgbClr val="CCFF99"/>
    <a:srgbClr val="6666FF"/>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F36342-0D70-4BCE-AF78-9ECE29024E0E}" v="6" dt="2020-11-09T07:53:46.0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6" autoAdjust="0"/>
    <p:restoredTop sz="91296" autoAdjust="0"/>
  </p:normalViewPr>
  <p:slideViewPr>
    <p:cSldViewPr>
      <p:cViewPr varScale="1">
        <p:scale>
          <a:sx n="61" d="100"/>
          <a:sy n="61" d="100"/>
        </p:scale>
        <p:origin x="1413"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981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handoutMaster" Target="handoutMasters/handoutMaster1.xml"/><Relationship Id="rId89" Type="http://schemas.microsoft.com/office/2016/11/relationships/changesInfo" Target="changesInfos/changesInfo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microsoft.com/office/2015/10/relationships/revisionInfo" Target="revisionInfo.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shal Khan" userId="ff208bdd-e69e-4a16-a659-cb1c3d459121" providerId="ADAL" clId="{1EF36342-0D70-4BCE-AF78-9ECE29024E0E}"/>
    <pc:docChg chg="undo custSel mod addSld delSld modSld sldOrd">
      <pc:chgData name="Mashal Khan" userId="ff208bdd-e69e-4a16-a659-cb1c3d459121" providerId="ADAL" clId="{1EF36342-0D70-4BCE-AF78-9ECE29024E0E}" dt="2020-11-19T03:54:55.790" v="1754" actId="20577"/>
      <pc:docMkLst>
        <pc:docMk/>
      </pc:docMkLst>
      <pc:sldChg chg="modNotesTx">
        <pc:chgData name="Mashal Khan" userId="ff208bdd-e69e-4a16-a659-cb1c3d459121" providerId="ADAL" clId="{1EF36342-0D70-4BCE-AF78-9ECE29024E0E}" dt="2020-11-18T10:49:18.008" v="1458" actId="20577"/>
        <pc:sldMkLst>
          <pc:docMk/>
          <pc:sldMk cId="0" sldId="898"/>
        </pc:sldMkLst>
      </pc:sldChg>
      <pc:sldChg chg="modNotesTx">
        <pc:chgData name="Mashal Khan" userId="ff208bdd-e69e-4a16-a659-cb1c3d459121" providerId="ADAL" clId="{1EF36342-0D70-4BCE-AF78-9ECE29024E0E}" dt="2020-11-18T10:51:57.823" v="1720" actId="20577"/>
        <pc:sldMkLst>
          <pc:docMk/>
          <pc:sldMk cId="0" sldId="899"/>
        </pc:sldMkLst>
      </pc:sldChg>
      <pc:sldChg chg="modNotesTx">
        <pc:chgData name="Mashal Khan" userId="ff208bdd-e69e-4a16-a659-cb1c3d459121" providerId="ADAL" clId="{1EF36342-0D70-4BCE-AF78-9ECE29024E0E}" dt="2020-11-09T08:21:29.899" v="954" actId="20577"/>
        <pc:sldMkLst>
          <pc:docMk/>
          <pc:sldMk cId="0" sldId="1057"/>
        </pc:sldMkLst>
      </pc:sldChg>
      <pc:sldChg chg="modNotesTx">
        <pc:chgData name="Mashal Khan" userId="ff208bdd-e69e-4a16-a659-cb1c3d459121" providerId="ADAL" clId="{1EF36342-0D70-4BCE-AF78-9ECE29024E0E}" dt="2020-11-19T03:54:55.790" v="1754" actId="20577"/>
        <pc:sldMkLst>
          <pc:docMk/>
          <pc:sldMk cId="0" sldId="1067"/>
        </pc:sldMkLst>
      </pc:sldChg>
      <pc:sldChg chg="addSp delSp modSp del mod modClrScheme chgLayout">
        <pc:chgData name="Mashal Khan" userId="ff208bdd-e69e-4a16-a659-cb1c3d459121" providerId="ADAL" clId="{1EF36342-0D70-4BCE-AF78-9ECE29024E0E}" dt="2020-11-09T07:30:57.300" v="62" actId="47"/>
        <pc:sldMkLst>
          <pc:docMk/>
          <pc:sldMk cId="3999576038" sldId="1077"/>
        </pc:sldMkLst>
        <pc:spChg chg="mod">
          <ac:chgData name="Mashal Khan" userId="ff208bdd-e69e-4a16-a659-cb1c3d459121" providerId="ADAL" clId="{1EF36342-0D70-4BCE-AF78-9ECE29024E0E}" dt="2020-11-09T07:26:52.268" v="35" actId="26606"/>
          <ac:spMkLst>
            <pc:docMk/>
            <pc:sldMk cId="3999576038" sldId="1077"/>
            <ac:spMk id="2" creationId="{2BD0FCF3-FCBA-414C-8AD4-B4116F2E853F}"/>
          </ac:spMkLst>
        </pc:spChg>
        <pc:spChg chg="add del mod">
          <ac:chgData name="Mashal Khan" userId="ff208bdd-e69e-4a16-a659-cb1c3d459121" providerId="ADAL" clId="{1EF36342-0D70-4BCE-AF78-9ECE29024E0E}" dt="2020-11-09T07:26:52.268" v="35" actId="26606"/>
          <ac:spMkLst>
            <pc:docMk/>
            <pc:sldMk cId="3999576038" sldId="1077"/>
            <ac:spMk id="3" creationId="{715D387E-85DA-4E4B-B0FC-CD5BEC60DF28}"/>
          </ac:spMkLst>
        </pc:spChg>
        <pc:spChg chg="mod">
          <ac:chgData name="Mashal Khan" userId="ff208bdd-e69e-4a16-a659-cb1c3d459121" providerId="ADAL" clId="{1EF36342-0D70-4BCE-AF78-9ECE29024E0E}" dt="2020-11-09T07:26:52.268" v="35" actId="26606"/>
          <ac:spMkLst>
            <pc:docMk/>
            <pc:sldMk cId="3999576038" sldId="1077"/>
            <ac:spMk id="4" creationId="{6E2DC783-69D4-4E86-BEAD-ED8926C79719}"/>
          </ac:spMkLst>
        </pc:spChg>
        <pc:spChg chg="add del mod">
          <ac:chgData name="Mashal Khan" userId="ff208bdd-e69e-4a16-a659-cb1c3d459121" providerId="ADAL" clId="{1EF36342-0D70-4BCE-AF78-9ECE29024E0E}" dt="2020-11-09T07:25:28.778" v="6" actId="26606"/>
          <ac:spMkLst>
            <pc:docMk/>
            <pc:sldMk cId="3999576038" sldId="1077"/>
            <ac:spMk id="10" creationId="{F0114B0F-D755-476A-BD38-9A4B394C9C87}"/>
          </ac:spMkLst>
        </pc:spChg>
        <pc:graphicFrameChg chg="add del mod">
          <ac:chgData name="Mashal Khan" userId="ff208bdd-e69e-4a16-a659-cb1c3d459121" providerId="ADAL" clId="{1EF36342-0D70-4BCE-AF78-9ECE29024E0E}" dt="2020-11-09T07:25:28.778" v="6" actId="26606"/>
          <ac:graphicFrameMkLst>
            <pc:docMk/>
            <pc:sldMk cId="3999576038" sldId="1077"/>
            <ac:graphicFrameMk id="6" creationId="{60F4C375-EE55-4F6D-9BA8-187D458F0F0E}"/>
          </ac:graphicFrameMkLst>
        </pc:graphicFrameChg>
      </pc:sldChg>
      <pc:sldChg chg="del">
        <pc:chgData name="Mashal Khan" userId="ff208bdd-e69e-4a16-a659-cb1c3d459121" providerId="ADAL" clId="{1EF36342-0D70-4BCE-AF78-9ECE29024E0E}" dt="2020-11-09T07:31:00.534" v="63" actId="47"/>
        <pc:sldMkLst>
          <pc:docMk/>
          <pc:sldMk cId="965106012" sldId="1078"/>
        </pc:sldMkLst>
      </pc:sldChg>
      <pc:sldChg chg="addSp delSp modSp mod">
        <pc:chgData name="Mashal Khan" userId="ff208bdd-e69e-4a16-a659-cb1c3d459121" providerId="ADAL" clId="{1EF36342-0D70-4BCE-AF78-9ECE29024E0E}" dt="2020-11-09T07:24:36.502" v="0" actId="26606"/>
        <pc:sldMkLst>
          <pc:docMk/>
          <pc:sldMk cId="867830042" sldId="1080"/>
        </pc:sldMkLst>
        <pc:spChg chg="mod">
          <ac:chgData name="Mashal Khan" userId="ff208bdd-e69e-4a16-a659-cb1c3d459121" providerId="ADAL" clId="{1EF36342-0D70-4BCE-AF78-9ECE29024E0E}" dt="2020-11-09T07:24:36.502" v="0" actId="26606"/>
          <ac:spMkLst>
            <pc:docMk/>
            <pc:sldMk cId="867830042" sldId="1080"/>
            <ac:spMk id="2" creationId="{12C35B3B-7C5B-4E8D-A44A-5195EB50E5E9}"/>
          </ac:spMkLst>
        </pc:spChg>
        <pc:spChg chg="del">
          <ac:chgData name="Mashal Khan" userId="ff208bdd-e69e-4a16-a659-cb1c3d459121" providerId="ADAL" clId="{1EF36342-0D70-4BCE-AF78-9ECE29024E0E}" dt="2020-11-09T07:24:36.502" v="0" actId="26606"/>
          <ac:spMkLst>
            <pc:docMk/>
            <pc:sldMk cId="867830042" sldId="1080"/>
            <ac:spMk id="3" creationId="{F3D66120-3F17-4ADF-B640-939C973386E8}"/>
          </ac:spMkLst>
        </pc:spChg>
        <pc:spChg chg="mod">
          <ac:chgData name="Mashal Khan" userId="ff208bdd-e69e-4a16-a659-cb1c3d459121" providerId="ADAL" clId="{1EF36342-0D70-4BCE-AF78-9ECE29024E0E}" dt="2020-11-09T07:24:36.502" v="0" actId="26606"/>
          <ac:spMkLst>
            <pc:docMk/>
            <pc:sldMk cId="867830042" sldId="1080"/>
            <ac:spMk id="4" creationId="{3888628D-C668-4225-B882-81ED48C4D7AC}"/>
          </ac:spMkLst>
        </pc:spChg>
        <pc:graphicFrameChg chg="add">
          <ac:chgData name="Mashal Khan" userId="ff208bdd-e69e-4a16-a659-cb1c3d459121" providerId="ADAL" clId="{1EF36342-0D70-4BCE-AF78-9ECE29024E0E}" dt="2020-11-09T07:24:36.502" v="0" actId="26606"/>
          <ac:graphicFrameMkLst>
            <pc:docMk/>
            <pc:sldMk cId="867830042" sldId="1080"/>
            <ac:graphicFrameMk id="6" creationId="{FEE42B04-402A-479B-90B2-3CCC96554D62}"/>
          </ac:graphicFrameMkLst>
        </pc:graphicFrameChg>
      </pc:sldChg>
      <pc:sldChg chg="modSp add mod">
        <pc:chgData name="Mashal Khan" userId="ff208bdd-e69e-4a16-a659-cb1c3d459121" providerId="ADAL" clId="{1EF36342-0D70-4BCE-AF78-9ECE29024E0E}" dt="2020-11-09T07:30:25.824" v="61" actId="1076"/>
        <pc:sldMkLst>
          <pc:docMk/>
          <pc:sldMk cId="2140481770" sldId="1081"/>
        </pc:sldMkLst>
        <pc:spChg chg="mod">
          <ac:chgData name="Mashal Khan" userId="ff208bdd-e69e-4a16-a659-cb1c3d459121" providerId="ADAL" clId="{1EF36342-0D70-4BCE-AF78-9ECE29024E0E}" dt="2020-11-09T07:30:10.491" v="59" actId="404"/>
          <ac:spMkLst>
            <pc:docMk/>
            <pc:sldMk cId="2140481770" sldId="1081"/>
            <ac:spMk id="8202" creationId="{3B90F81B-6645-4767-B6B7-0FA724F830F1}"/>
          </ac:spMkLst>
        </pc:spChg>
        <pc:spChg chg="mod">
          <ac:chgData name="Mashal Khan" userId="ff208bdd-e69e-4a16-a659-cb1c3d459121" providerId="ADAL" clId="{1EF36342-0D70-4BCE-AF78-9ECE29024E0E}" dt="2020-11-09T07:30:25.824" v="61" actId="1076"/>
          <ac:spMkLst>
            <pc:docMk/>
            <pc:sldMk cId="2140481770" sldId="1081"/>
            <ac:spMk id="40970" creationId="{E15733AC-C41E-40FA-B83F-212463C5CF22}"/>
          </ac:spMkLst>
        </pc:spChg>
      </pc:sldChg>
      <pc:sldChg chg="modSp add mod modNotesTx">
        <pc:chgData name="Mashal Khan" userId="ff208bdd-e69e-4a16-a659-cb1c3d459121" providerId="ADAL" clId="{1EF36342-0D70-4BCE-AF78-9ECE29024E0E}" dt="2020-11-09T07:46:00.326" v="377" actId="20577"/>
        <pc:sldMkLst>
          <pc:docMk/>
          <pc:sldMk cId="1242543107" sldId="1082"/>
        </pc:sldMkLst>
        <pc:spChg chg="mod">
          <ac:chgData name="Mashal Khan" userId="ff208bdd-e69e-4a16-a659-cb1c3d459121" providerId="ADAL" clId="{1EF36342-0D70-4BCE-AF78-9ECE29024E0E}" dt="2020-11-09T07:31:11.014" v="73" actId="20577"/>
          <ac:spMkLst>
            <pc:docMk/>
            <pc:sldMk cId="1242543107" sldId="1082"/>
            <ac:spMk id="8202" creationId="{3B90F81B-6645-4767-B6B7-0FA724F830F1}"/>
          </ac:spMkLst>
        </pc:spChg>
        <pc:spChg chg="mod">
          <ac:chgData name="Mashal Khan" userId="ff208bdd-e69e-4a16-a659-cb1c3d459121" providerId="ADAL" clId="{1EF36342-0D70-4BCE-AF78-9ECE29024E0E}" dt="2020-11-09T07:42:40.340" v="349" actId="20577"/>
          <ac:spMkLst>
            <pc:docMk/>
            <pc:sldMk cId="1242543107" sldId="1082"/>
            <ac:spMk id="40970" creationId="{E15733AC-C41E-40FA-B83F-212463C5CF22}"/>
          </ac:spMkLst>
        </pc:spChg>
      </pc:sldChg>
      <pc:sldChg chg="modSp add mod ord">
        <pc:chgData name="Mashal Khan" userId="ff208bdd-e69e-4a16-a659-cb1c3d459121" providerId="ADAL" clId="{1EF36342-0D70-4BCE-AF78-9ECE29024E0E}" dt="2020-11-09T07:53:46.015" v="783" actId="1076"/>
        <pc:sldMkLst>
          <pc:docMk/>
          <pc:sldMk cId="2657764369" sldId="1083"/>
        </pc:sldMkLst>
        <pc:spChg chg="mod">
          <ac:chgData name="Mashal Khan" userId="ff208bdd-e69e-4a16-a659-cb1c3d459121" providerId="ADAL" clId="{1EF36342-0D70-4BCE-AF78-9ECE29024E0E}" dt="2020-11-09T07:48:02.189" v="408" actId="20577"/>
          <ac:spMkLst>
            <pc:docMk/>
            <pc:sldMk cId="2657764369" sldId="1083"/>
            <ac:spMk id="8202" creationId="{3B90F81B-6645-4767-B6B7-0FA724F830F1}"/>
          </ac:spMkLst>
        </pc:spChg>
        <pc:spChg chg="mod">
          <ac:chgData name="Mashal Khan" userId="ff208bdd-e69e-4a16-a659-cb1c3d459121" providerId="ADAL" clId="{1EF36342-0D70-4BCE-AF78-9ECE29024E0E}" dt="2020-11-09T07:53:46.015" v="783" actId="1076"/>
          <ac:spMkLst>
            <pc:docMk/>
            <pc:sldMk cId="2657764369" sldId="1083"/>
            <ac:spMk id="40970" creationId="{E15733AC-C41E-40FA-B83F-212463C5CF22}"/>
          </ac:spMkLst>
        </pc:spChg>
      </pc:sldChg>
      <pc:sldChg chg="modSp new mod">
        <pc:chgData name="Mashal Khan" userId="ff208bdd-e69e-4a16-a659-cb1c3d459121" providerId="ADAL" clId="{1EF36342-0D70-4BCE-AF78-9ECE29024E0E}" dt="2020-11-09T08:27:58.200" v="1157" actId="20577"/>
        <pc:sldMkLst>
          <pc:docMk/>
          <pc:sldMk cId="3580314992" sldId="1084"/>
        </pc:sldMkLst>
        <pc:spChg chg="mod">
          <ac:chgData name="Mashal Khan" userId="ff208bdd-e69e-4a16-a659-cb1c3d459121" providerId="ADAL" clId="{1EF36342-0D70-4BCE-AF78-9ECE29024E0E}" dt="2020-11-09T08:25:06.019" v="1013" actId="14100"/>
          <ac:spMkLst>
            <pc:docMk/>
            <pc:sldMk cId="3580314992" sldId="1084"/>
            <ac:spMk id="2" creationId="{86027F14-C352-406C-848D-673F66D46A29}"/>
          </ac:spMkLst>
        </pc:spChg>
        <pc:spChg chg="mod">
          <ac:chgData name="Mashal Khan" userId="ff208bdd-e69e-4a16-a659-cb1c3d459121" providerId="ADAL" clId="{1EF36342-0D70-4BCE-AF78-9ECE29024E0E}" dt="2020-11-09T08:27:58.200" v="1157" actId="20577"/>
          <ac:spMkLst>
            <pc:docMk/>
            <pc:sldMk cId="3580314992" sldId="1084"/>
            <ac:spMk id="3" creationId="{F944CB9C-AFA5-42D1-ACC2-1340A195CF17}"/>
          </ac:spMkLst>
        </pc:spChg>
      </pc:sldChg>
      <pc:sldChg chg="new del">
        <pc:chgData name="Mashal Khan" userId="ff208bdd-e69e-4a16-a659-cb1c3d459121" providerId="ADAL" clId="{1EF36342-0D70-4BCE-AF78-9ECE29024E0E}" dt="2020-11-09T08:22:14.647" v="956" actId="680"/>
        <pc:sldMkLst>
          <pc:docMk/>
          <pc:sldMk cId="3917650151" sldId="108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88553E-59DE-48F8-B5C9-0E4126E0DAF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E57159A-6BB2-469C-BE26-896D5DA1A31B}">
      <dgm:prSet/>
      <dgm:spPr/>
      <dgm:t>
        <a:bodyPr/>
        <a:lstStyle/>
        <a:p>
          <a:r>
            <a:rPr lang="en-US"/>
            <a:t>Routing is applying strategies and running some protocols to create the decision-making tables for each router.</a:t>
          </a:r>
        </a:p>
      </dgm:t>
    </dgm:pt>
    <dgm:pt modelId="{F91FF816-3535-45C6-B3C4-C6550F07BB65}" type="parTrans" cxnId="{780FAA0E-05D8-470D-99C0-D004D5D61B86}">
      <dgm:prSet/>
      <dgm:spPr/>
      <dgm:t>
        <a:bodyPr/>
        <a:lstStyle/>
        <a:p>
          <a:endParaRPr lang="en-US"/>
        </a:p>
      </dgm:t>
    </dgm:pt>
    <dgm:pt modelId="{1ADA96A4-760A-4D0E-A937-0A919057DCD1}" type="sibTrans" cxnId="{780FAA0E-05D8-470D-99C0-D004D5D61B86}">
      <dgm:prSet/>
      <dgm:spPr/>
      <dgm:t>
        <a:bodyPr/>
        <a:lstStyle/>
        <a:p>
          <a:endParaRPr lang="en-US"/>
        </a:p>
      </dgm:t>
    </dgm:pt>
    <dgm:pt modelId="{CDAA6630-D282-4689-8E0D-ABD8C76C72BD}">
      <dgm:prSet/>
      <dgm:spPr/>
      <dgm:t>
        <a:bodyPr/>
        <a:lstStyle/>
        <a:p>
          <a:r>
            <a:rPr lang="en-US"/>
            <a:t>Forwarding can be defined as the actions applied by router when a packet arrives at its interface. </a:t>
          </a:r>
        </a:p>
      </dgm:t>
    </dgm:pt>
    <dgm:pt modelId="{5190581F-4C1D-4C9F-B8D8-76C48F49F206}" type="parTrans" cxnId="{9EEA0026-B439-4160-92D5-E6F3E49A5870}">
      <dgm:prSet/>
      <dgm:spPr/>
      <dgm:t>
        <a:bodyPr/>
        <a:lstStyle/>
        <a:p>
          <a:endParaRPr lang="en-US"/>
        </a:p>
      </dgm:t>
    </dgm:pt>
    <dgm:pt modelId="{9F1BB587-0933-4FC7-A6C5-3AA80EF5767F}" type="sibTrans" cxnId="{9EEA0026-B439-4160-92D5-E6F3E49A5870}">
      <dgm:prSet/>
      <dgm:spPr/>
      <dgm:t>
        <a:bodyPr/>
        <a:lstStyle/>
        <a:p>
          <a:endParaRPr lang="en-US"/>
        </a:p>
      </dgm:t>
    </dgm:pt>
    <dgm:pt modelId="{7F655CE0-0718-4432-BE59-EAA040F338D5}">
      <dgm:prSet/>
      <dgm:spPr/>
      <dgm:t>
        <a:bodyPr/>
        <a:lstStyle/>
        <a:p>
          <a:r>
            <a:rPr lang="en-US"/>
            <a:t>Tables are called  forwarding tables or Routing tables. </a:t>
          </a:r>
        </a:p>
      </dgm:t>
    </dgm:pt>
    <dgm:pt modelId="{FAC5398B-B71D-4B3B-AEAF-891B47B798E5}" type="parTrans" cxnId="{5788E35A-36D6-4E14-AB58-933379414151}">
      <dgm:prSet/>
      <dgm:spPr/>
      <dgm:t>
        <a:bodyPr/>
        <a:lstStyle/>
        <a:p>
          <a:endParaRPr lang="en-US"/>
        </a:p>
      </dgm:t>
    </dgm:pt>
    <dgm:pt modelId="{2EDF8762-56E7-4902-95B7-5D84A312053E}" type="sibTrans" cxnId="{5788E35A-36D6-4E14-AB58-933379414151}">
      <dgm:prSet/>
      <dgm:spPr/>
      <dgm:t>
        <a:bodyPr/>
        <a:lstStyle/>
        <a:p>
          <a:endParaRPr lang="en-US"/>
        </a:p>
      </dgm:t>
    </dgm:pt>
    <dgm:pt modelId="{92DF1A4B-FCC6-4342-BA61-F1C323A3749E}">
      <dgm:prSet/>
      <dgm:spPr/>
      <dgm:t>
        <a:bodyPr/>
        <a:lstStyle/>
        <a:p>
          <a:r>
            <a:rPr lang="en-US"/>
            <a:t>Use information in the packet header to find corresponding output interface using the tables.</a:t>
          </a:r>
        </a:p>
      </dgm:t>
    </dgm:pt>
    <dgm:pt modelId="{696F7661-BEDE-451B-8B14-2304EC589C6F}" type="parTrans" cxnId="{6D8F1B5F-A7E1-4921-9449-E3557DA81AE0}">
      <dgm:prSet/>
      <dgm:spPr/>
      <dgm:t>
        <a:bodyPr/>
        <a:lstStyle/>
        <a:p>
          <a:endParaRPr lang="en-US"/>
        </a:p>
      </dgm:t>
    </dgm:pt>
    <dgm:pt modelId="{ED914BA9-4D69-4EF0-AC91-9B78D6886D2C}" type="sibTrans" cxnId="{6D8F1B5F-A7E1-4921-9449-E3557DA81AE0}">
      <dgm:prSet/>
      <dgm:spPr/>
      <dgm:t>
        <a:bodyPr/>
        <a:lstStyle/>
        <a:p>
          <a:endParaRPr lang="en-US"/>
        </a:p>
      </dgm:t>
    </dgm:pt>
    <dgm:pt modelId="{FC0D995D-B01B-41C9-A6BF-0018BB041974}" type="pres">
      <dgm:prSet presAssocID="{4088553E-59DE-48F8-B5C9-0E4126E0DAF0}" presName="vert0" presStyleCnt="0">
        <dgm:presLayoutVars>
          <dgm:dir/>
          <dgm:animOne val="branch"/>
          <dgm:animLvl val="lvl"/>
        </dgm:presLayoutVars>
      </dgm:prSet>
      <dgm:spPr/>
    </dgm:pt>
    <dgm:pt modelId="{93E0590E-261A-4D04-B5A2-BFB5ADFEDE2B}" type="pres">
      <dgm:prSet presAssocID="{9E57159A-6BB2-469C-BE26-896D5DA1A31B}" presName="thickLine" presStyleLbl="alignNode1" presStyleIdx="0" presStyleCnt="4"/>
      <dgm:spPr/>
    </dgm:pt>
    <dgm:pt modelId="{802E6830-18E2-4F02-8C57-3971A0BADC0F}" type="pres">
      <dgm:prSet presAssocID="{9E57159A-6BB2-469C-BE26-896D5DA1A31B}" presName="horz1" presStyleCnt="0"/>
      <dgm:spPr/>
    </dgm:pt>
    <dgm:pt modelId="{19EC0ACC-9F0D-422C-B520-772E162C5A73}" type="pres">
      <dgm:prSet presAssocID="{9E57159A-6BB2-469C-BE26-896D5DA1A31B}" presName="tx1" presStyleLbl="revTx" presStyleIdx="0" presStyleCnt="4"/>
      <dgm:spPr/>
    </dgm:pt>
    <dgm:pt modelId="{B1BF9C9F-A99F-4D7C-8689-12A8E9BC8F65}" type="pres">
      <dgm:prSet presAssocID="{9E57159A-6BB2-469C-BE26-896D5DA1A31B}" presName="vert1" presStyleCnt="0"/>
      <dgm:spPr/>
    </dgm:pt>
    <dgm:pt modelId="{654F6F25-11A9-4A16-AFE5-5C246E918229}" type="pres">
      <dgm:prSet presAssocID="{CDAA6630-D282-4689-8E0D-ABD8C76C72BD}" presName="thickLine" presStyleLbl="alignNode1" presStyleIdx="1" presStyleCnt="4"/>
      <dgm:spPr/>
    </dgm:pt>
    <dgm:pt modelId="{52E21D11-B792-4D4D-8504-74CE3E11EDF5}" type="pres">
      <dgm:prSet presAssocID="{CDAA6630-D282-4689-8E0D-ABD8C76C72BD}" presName="horz1" presStyleCnt="0"/>
      <dgm:spPr/>
    </dgm:pt>
    <dgm:pt modelId="{29FE02EB-DB56-4C64-9074-BF97E3DC8DDA}" type="pres">
      <dgm:prSet presAssocID="{CDAA6630-D282-4689-8E0D-ABD8C76C72BD}" presName="tx1" presStyleLbl="revTx" presStyleIdx="1" presStyleCnt="4"/>
      <dgm:spPr/>
    </dgm:pt>
    <dgm:pt modelId="{47DA7653-686D-4F21-B65C-379E79F23819}" type="pres">
      <dgm:prSet presAssocID="{CDAA6630-D282-4689-8E0D-ABD8C76C72BD}" presName="vert1" presStyleCnt="0"/>
      <dgm:spPr/>
    </dgm:pt>
    <dgm:pt modelId="{4B889DC9-38DC-43F9-A367-9B2C1C328878}" type="pres">
      <dgm:prSet presAssocID="{7F655CE0-0718-4432-BE59-EAA040F338D5}" presName="thickLine" presStyleLbl="alignNode1" presStyleIdx="2" presStyleCnt="4"/>
      <dgm:spPr/>
    </dgm:pt>
    <dgm:pt modelId="{8B70AF22-06E2-4EF7-B10E-8133A809C1DD}" type="pres">
      <dgm:prSet presAssocID="{7F655CE0-0718-4432-BE59-EAA040F338D5}" presName="horz1" presStyleCnt="0"/>
      <dgm:spPr/>
    </dgm:pt>
    <dgm:pt modelId="{EEFDA50F-363F-4B42-92BA-5D0F189DFD74}" type="pres">
      <dgm:prSet presAssocID="{7F655CE0-0718-4432-BE59-EAA040F338D5}" presName="tx1" presStyleLbl="revTx" presStyleIdx="2" presStyleCnt="4"/>
      <dgm:spPr/>
    </dgm:pt>
    <dgm:pt modelId="{55E71716-AA3E-4045-817C-A4B3CA788AD9}" type="pres">
      <dgm:prSet presAssocID="{7F655CE0-0718-4432-BE59-EAA040F338D5}" presName="vert1" presStyleCnt="0"/>
      <dgm:spPr/>
    </dgm:pt>
    <dgm:pt modelId="{D06FA371-A7A2-4CFB-83B7-29D3AC9CB52F}" type="pres">
      <dgm:prSet presAssocID="{92DF1A4B-FCC6-4342-BA61-F1C323A3749E}" presName="thickLine" presStyleLbl="alignNode1" presStyleIdx="3" presStyleCnt="4"/>
      <dgm:spPr/>
    </dgm:pt>
    <dgm:pt modelId="{7150CF7B-AAD2-4C6E-91DE-EA95D9F5ADB0}" type="pres">
      <dgm:prSet presAssocID="{92DF1A4B-FCC6-4342-BA61-F1C323A3749E}" presName="horz1" presStyleCnt="0"/>
      <dgm:spPr/>
    </dgm:pt>
    <dgm:pt modelId="{401ED6C8-4FE7-4F80-B82E-87C2ADE74AAF}" type="pres">
      <dgm:prSet presAssocID="{92DF1A4B-FCC6-4342-BA61-F1C323A3749E}" presName="tx1" presStyleLbl="revTx" presStyleIdx="3" presStyleCnt="4"/>
      <dgm:spPr/>
    </dgm:pt>
    <dgm:pt modelId="{29CB8936-0831-4442-AFE5-566D605F97FF}" type="pres">
      <dgm:prSet presAssocID="{92DF1A4B-FCC6-4342-BA61-F1C323A3749E}" presName="vert1" presStyleCnt="0"/>
      <dgm:spPr/>
    </dgm:pt>
  </dgm:ptLst>
  <dgm:cxnLst>
    <dgm:cxn modelId="{780FAA0E-05D8-470D-99C0-D004D5D61B86}" srcId="{4088553E-59DE-48F8-B5C9-0E4126E0DAF0}" destId="{9E57159A-6BB2-469C-BE26-896D5DA1A31B}" srcOrd="0" destOrd="0" parTransId="{F91FF816-3535-45C6-B3C4-C6550F07BB65}" sibTransId="{1ADA96A4-760A-4D0E-A937-0A919057DCD1}"/>
    <dgm:cxn modelId="{6F2CD921-AB50-4C6E-88C1-5B6E10F6150A}" type="presOf" srcId="{7F655CE0-0718-4432-BE59-EAA040F338D5}" destId="{EEFDA50F-363F-4B42-92BA-5D0F189DFD74}" srcOrd="0" destOrd="0" presId="urn:microsoft.com/office/officeart/2008/layout/LinedList"/>
    <dgm:cxn modelId="{9EEA0026-B439-4160-92D5-E6F3E49A5870}" srcId="{4088553E-59DE-48F8-B5C9-0E4126E0DAF0}" destId="{CDAA6630-D282-4689-8E0D-ABD8C76C72BD}" srcOrd="1" destOrd="0" parTransId="{5190581F-4C1D-4C9F-B8D8-76C48F49F206}" sibTransId="{9F1BB587-0933-4FC7-A6C5-3AA80EF5767F}"/>
    <dgm:cxn modelId="{6D8F1B5F-A7E1-4921-9449-E3557DA81AE0}" srcId="{4088553E-59DE-48F8-B5C9-0E4126E0DAF0}" destId="{92DF1A4B-FCC6-4342-BA61-F1C323A3749E}" srcOrd="3" destOrd="0" parTransId="{696F7661-BEDE-451B-8B14-2304EC589C6F}" sibTransId="{ED914BA9-4D69-4EF0-AC91-9B78D6886D2C}"/>
    <dgm:cxn modelId="{261C4268-096C-4427-A36B-745B6E96110B}" type="presOf" srcId="{4088553E-59DE-48F8-B5C9-0E4126E0DAF0}" destId="{FC0D995D-B01B-41C9-A6BF-0018BB041974}" srcOrd="0" destOrd="0" presId="urn:microsoft.com/office/officeart/2008/layout/LinedList"/>
    <dgm:cxn modelId="{5788E35A-36D6-4E14-AB58-933379414151}" srcId="{4088553E-59DE-48F8-B5C9-0E4126E0DAF0}" destId="{7F655CE0-0718-4432-BE59-EAA040F338D5}" srcOrd="2" destOrd="0" parTransId="{FAC5398B-B71D-4B3B-AEAF-891B47B798E5}" sibTransId="{2EDF8762-56E7-4902-95B7-5D84A312053E}"/>
    <dgm:cxn modelId="{96D31596-D922-4327-8E0E-2757EAAB601E}" type="presOf" srcId="{9E57159A-6BB2-469C-BE26-896D5DA1A31B}" destId="{19EC0ACC-9F0D-422C-B520-772E162C5A73}" srcOrd="0" destOrd="0" presId="urn:microsoft.com/office/officeart/2008/layout/LinedList"/>
    <dgm:cxn modelId="{28C6D796-D776-4A97-9101-6D66968D2DE0}" type="presOf" srcId="{CDAA6630-D282-4689-8E0D-ABD8C76C72BD}" destId="{29FE02EB-DB56-4C64-9074-BF97E3DC8DDA}" srcOrd="0" destOrd="0" presId="urn:microsoft.com/office/officeart/2008/layout/LinedList"/>
    <dgm:cxn modelId="{76CDBD9E-B921-4056-B270-720003BAD933}" type="presOf" srcId="{92DF1A4B-FCC6-4342-BA61-F1C323A3749E}" destId="{401ED6C8-4FE7-4F80-B82E-87C2ADE74AAF}" srcOrd="0" destOrd="0" presId="urn:microsoft.com/office/officeart/2008/layout/LinedList"/>
    <dgm:cxn modelId="{32313ABC-B4F7-4A86-8C36-0DFC5E8DDD48}" type="presParOf" srcId="{FC0D995D-B01B-41C9-A6BF-0018BB041974}" destId="{93E0590E-261A-4D04-B5A2-BFB5ADFEDE2B}" srcOrd="0" destOrd="0" presId="urn:microsoft.com/office/officeart/2008/layout/LinedList"/>
    <dgm:cxn modelId="{E4C201DB-A12F-4EB5-82BB-80ACAAB528B4}" type="presParOf" srcId="{FC0D995D-B01B-41C9-A6BF-0018BB041974}" destId="{802E6830-18E2-4F02-8C57-3971A0BADC0F}" srcOrd="1" destOrd="0" presId="urn:microsoft.com/office/officeart/2008/layout/LinedList"/>
    <dgm:cxn modelId="{50ED0A56-7C11-4F9A-8CEF-8F8FE2AC9502}" type="presParOf" srcId="{802E6830-18E2-4F02-8C57-3971A0BADC0F}" destId="{19EC0ACC-9F0D-422C-B520-772E162C5A73}" srcOrd="0" destOrd="0" presId="urn:microsoft.com/office/officeart/2008/layout/LinedList"/>
    <dgm:cxn modelId="{FAB41F8F-66C7-4B81-93B5-6E9EA35CC38F}" type="presParOf" srcId="{802E6830-18E2-4F02-8C57-3971A0BADC0F}" destId="{B1BF9C9F-A99F-4D7C-8689-12A8E9BC8F65}" srcOrd="1" destOrd="0" presId="urn:microsoft.com/office/officeart/2008/layout/LinedList"/>
    <dgm:cxn modelId="{C93440DE-CD70-4FCC-8A57-29E860718FE2}" type="presParOf" srcId="{FC0D995D-B01B-41C9-A6BF-0018BB041974}" destId="{654F6F25-11A9-4A16-AFE5-5C246E918229}" srcOrd="2" destOrd="0" presId="urn:microsoft.com/office/officeart/2008/layout/LinedList"/>
    <dgm:cxn modelId="{1FC83A6E-B60F-40D4-B131-84C3A7865217}" type="presParOf" srcId="{FC0D995D-B01B-41C9-A6BF-0018BB041974}" destId="{52E21D11-B792-4D4D-8504-74CE3E11EDF5}" srcOrd="3" destOrd="0" presId="urn:microsoft.com/office/officeart/2008/layout/LinedList"/>
    <dgm:cxn modelId="{E6D52EDF-8E1E-4C08-87FE-6825C0096F73}" type="presParOf" srcId="{52E21D11-B792-4D4D-8504-74CE3E11EDF5}" destId="{29FE02EB-DB56-4C64-9074-BF97E3DC8DDA}" srcOrd="0" destOrd="0" presId="urn:microsoft.com/office/officeart/2008/layout/LinedList"/>
    <dgm:cxn modelId="{2FC3AD54-C93A-49E8-B837-81DFB1750E41}" type="presParOf" srcId="{52E21D11-B792-4D4D-8504-74CE3E11EDF5}" destId="{47DA7653-686D-4F21-B65C-379E79F23819}" srcOrd="1" destOrd="0" presId="urn:microsoft.com/office/officeart/2008/layout/LinedList"/>
    <dgm:cxn modelId="{52572317-5E67-4992-B3BA-2CBCB5967558}" type="presParOf" srcId="{FC0D995D-B01B-41C9-A6BF-0018BB041974}" destId="{4B889DC9-38DC-43F9-A367-9B2C1C328878}" srcOrd="4" destOrd="0" presId="urn:microsoft.com/office/officeart/2008/layout/LinedList"/>
    <dgm:cxn modelId="{016751D4-59DF-49FD-A36B-03A6137A999A}" type="presParOf" srcId="{FC0D995D-B01B-41C9-A6BF-0018BB041974}" destId="{8B70AF22-06E2-4EF7-B10E-8133A809C1DD}" srcOrd="5" destOrd="0" presId="urn:microsoft.com/office/officeart/2008/layout/LinedList"/>
    <dgm:cxn modelId="{A54FCC19-3034-4BB5-9285-184F66D5A09F}" type="presParOf" srcId="{8B70AF22-06E2-4EF7-B10E-8133A809C1DD}" destId="{EEFDA50F-363F-4B42-92BA-5D0F189DFD74}" srcOrd="0" destOrd="0" presId="urn:microsoft.com/office/officeart/2008/layout/LinedList"/>
    <dgm:cxn modelId="{DAF54C0D-BC79-48F8-9C5C-FA3769B0ECBF}" type="presParOf" srcId="{8B70AF22-06E2-4EF7-B10E-8133A809C1DD}" destId="{55E71716-AA3E-4045-817C-A4B3CA788AD9}" srcOrd="1" destOrd="0" presId="urn:microsoft.com/office/officeart/2008/layout/LinedList"/>
    <dgm:cxn modelId="{AE68E40C-BC7A-4020-8352-DB2DA31467CA}" type="presParOf" srcId="{FC0D995D-B01B-41C9-A6BF-0018BB041974}" destId="{D06FA371-A7A2-4CFB-83B7-29D3AC9CB52F}" srcOrd="6" destOrd="0" presId="urn:microsoft.com/office/officeart/2008/layout/LinedList"/>
    <dgm:cxn modelId="{6902DFDE-83CD-48C8-9728-66F7A2C3E909}" type="presParOf" srcId="{FC0D995D-B01B-41C9-A6BF-0018BB041974}" destId="{7150CF7B-AAD2-4C6E-91DE-EA95D9F5ADB0}" srcOrd="7" destOrd="0" presId="urn:microsoft.com/office/officeart/2008/layout/LinedList"/>
    <dgm:cxn modelId="{5D76547F-8D8C-4C46-BF75-27E7F8BCDA04}" type="presParOf" srcId="{7150CF7B-AAD2-4C6E-91DE-EA95D9F5ADB0}" destId="{401ED6C8-4FE7-4F80-B82E-87C2ADE74AAF}" srcOrd="0" destOrd="0" presId="urn:microsoft.com/office/officeart/2008/layout/LinedList"/>
    <dgm:cxn modelId="{A046BC5B-5CB1-40D3-B32A-01D7037C4E9D}" type="presParOf" srcId="{7150CF7B-AAD2-4C6E-91DE-EA95D9F5ADB0}" destId="{29CB8936-0831-4442-AFE5-566D605F97F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E0590E-261A-4D04-B5A2-BFB5ADFEDE2B}">
      <dsp:nvSpPr>
        <dsp:cNvPr id="0" name=""/>
        <dsp:cNvSpPr/>
      </dsp:nvSpPr>
      <dsp:spPr>
        <a:xfrm>
          <a:off x="0" y="0"/>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EC0ACC-9F0D-422C-B520-772E162C5A73}">
      <dsp:nvSpPr>
        <dsp:cNvPr id="0" name=""/>
        <dsp:cNvSpPr/>
      </dsp:nvSpPr>
      <dsp:spPr>
        <a:xfrm>
          <a:off x="0" y="0"/>
          <a:ext cx="8229600" cy="1131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Routing is applying strategies and running some protocols to create the decision-making tables for each router.</a:t>
          </a:r>
        </a:p>
      </dsp:txBody>
      <dsp:txXfrm>
        <a:off x="0" y="0"/>
        <a:ext cx="8229600" cy="1131490"/>
      </dsp:txXfrm>
    </dsp:sp>
    <dsp:sp modelId="{654F6F25-11A9-4A16-AFE5-5C246E918229}">
      <dsp:nvSpPr>
        <dsp:cNvPr id="0" name=""/>
        <dsp:cNvSpPr/>
      </dsp:nvSpPr>
      <dsp:spPr>
        <a:xfrm>
          <a:off x="0" y="1131490"/>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FE02EB-DB56-4C64-9074-BF97E3DC8DDA}">
      <dsp:nvSpPr>
        <dsp:cNvPr id="0" name=""/>
        <dsp:cNvSpPr/>
      </dsp:nvSpPr>
      <dsp:spPr>
        <a:xfrm>
          <a:off x="0" y="1131490"/>
          <a:ext cx="8229600" cy="1131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Forwarding can be defined as the actions applied by router when a packet arrives at its interface. </a:t>
          </a:r>
        </a:p>
      </dsp:txBody>
      <dsp:txXfrm>
        <a:off x="0" y="1131490"/>
        <a:ext cx="8229600" cy="1131490"/>
      </dsp:txXfrm>
    </dsp:sp>
    <dsp:sp modelId="{4B889DC9-38DC-43F9-A367-9B2C1C328878}">
      <dsp:nvSpPr>
        <dsp:cNvPr id="0" name=""/>
        <dsp:cNvSpPr/>
      </dsp:nvSpPr>
      <dsp:spPr>
        <a:xfrm>
          <a:off x="0" y="2262981"/>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FDA50F-363F-4B42-92BA-5D0F189DFD74}">
      <dsp:nvSpPr>
        <dsp:cNvPr id="0" name=""/>
        <dsp:cNvSpPr/>
      </dsp:nvSpPr>
      <dsp:spPr>
        <a:xfrm>
          <a:off x="0" y="2262981"/>
          <a:ext cx="8229600" cy="1131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Tables are called  forwarding tables or Routing tables. </a:t>
          </a:r>
        </a:p>
      </dsp:txBody>
      <dsp:txXfrm>
        <a:off x="0" y="2262981"/>
        <a:ext cx="8229600" cy="1131490"/>
      </dsp:txXfrm>
    </dsp:sp>
    <dsp:sp modelId="{D06FA371-A7A2-4CFB-83B7-29D3AC9CB52F}">
      <dsp:nvSpPr>
        <dsp:cNvPr id="0" name=""/>
        <dsp:cNvSpPr/>
      </dsp:nvSpPr>
      <dsp:spPr>
        <a:xfrm>
          <a:off x="0" y="3394472"/>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1ED6C8-4FE7-4F80-B82E-87C2ADE74AAF}">
      <dsp:nvSpPr>
        <dsp:cNvPr id="0" name=""/>
        <dsp:cNvSpPr/>
      </dsp:nvSpPr>
      <dsp:spPr>
        <a:xfrm>
          <a:off x="0" y="3394472"/>
          <a:ext cx="8229600" cy="1131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Use information in the packet header to find corresponding output interface using the tables.</a:t>
          </a:r>
        </a:p>
      </dsp:txBody>
      <dsp:txXfrm>
        <a:off x="0" y="3394472"/>
        <a:ext cx="8229600" cy="113149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0098" name="Rectangle 2">
            <a:extLst>
              <a:ext uri="{FF2B5EF4-FFF2-40B4-BE49-F238E27FC236}">
                <a16:creationId xmlns:a16="http://schemas.microsoft.com/office/drawing/2014/main" id="{6DE0E8CB-179B-4C09-8642-0A28C911AB6E}"/>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i="0">
                <a:latin typeface="Times New Roman" pitchFamily="18" charset="0"/>
              </a:defRPr>
            </a:lvl1pPr>
          </a:lstStyle>
          <a:p>
            <a:pPr>
              <a:defRPr/>
            </a:pPr>
            <a:endParaRPr lang="en-US" altLang="en-US"/>
          </a:p>
        </p:txBody>
      </p:sp>
      <p:sp>
        <p:nvSpPr>
          <p:cNvPr id="900099" name="Rectangle 3">
            <a:extLst>
              <a:ext uri="{FF2B5EF4-FFF2-40B4-BE49-F238E27FC236}">
                <a16:creationId xmlns:a16="http://schemas.microsoft.com/office/drawing/2014/main" id="{7C3C3DB9-96D2-4842-A828-09F308E1A3E7}"/>
              </a:ext>
            </a:extLst>
          </p:cNvPr>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i="0">
                <a:latin typeface="Times New Roman" pitchFamily="18" charset="0"/>
              </a:defRPr>
            </a:lvl1pPr>
          </a:lstStyle>
          <a:p>
            <a:pPr>
              <a:defRPr/>
            </a:pPr>
            <a:endParaRPr lang="en-US" altLang="en-US"/>
          </a:p>
        </p:txBody>
      </p:sp>
      <p:sp>
        <p:nvSpPr>
          <p:cNvPr id="900100" name="Rectangle 4">
            <a:extLst>
              <a:ext uri="{FF2B5EF4-FFF2-40B4-BE49-F238E27FC236}">
                <a16:creationId xmlns:a16="http://schemas.microsoft.com/office/drawing/2014/main" id="{5731F5E3-FB58-48A7-9E33-FFBD3EBC66B9}"/>
              </a:ext>
            </a:extLst>
          </p:cNvPr>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b="0" i="0">
                <a:latin typeface="Times New Roman" pitchFamily="18" charset="0"/>
              </a:defRPr>
            </a:lvl1pPr>
          </a:lstStyle>
          <a:p>
            <a:pPr>
              <a:defRPr/>
            </a:pPr>
            <a:r>
              <a:rPr lang="en-US" altLang="en-US"/>
              <a:t>18.#</a:t>
            </a:r>
          </a:p>
        </p:txBody>
      </p:sp>
      <p:sp>
        <p:nvSpPr>
          <p:cNvPr id="900101" name="Rectangle 5">
            <a:extLst>
              <a:ext uri="{FF2B5EF4-FFF2-40B4-BE49-F238E27FC236}">
                <a16:creationId xmlns:a16="http://schemas.microsoft.com/office/drawing/2014/main" id="{359E3711-0209-4038-98D3-C261F8167AB5}"/>
              </a:ext>
            </a:extLst>
          </p:cNvPr>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i="0">
                <a:latin typeface="Times New Roman" panose="02020603050405020304" pitchFamily="18" charset="0"/>
              </a:defRPr>
            </a:lvl1pPr>
          </a:lstStyle>
          <a:p>
            <a:fld id="{FE75A540-1B43-4CF4-8F1E-835E9E1C1890}"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8594" name="Rectangle 2">
            <a:extLst>
              <a:ext uri="{FF2B5EF4-FFF2-40B4-BE49-F238E27FC236}">
                <a16:creationId xmlns:a16="http://schemas.microsoft.com/office/drawing/2014/main" id="{01BC0380-B588-4A9E-AF22-495B64C1F6D8}"/>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i="0">
                <a:latin typeface="Times New Roman" pitchFamily="18" charset="0"/>
              </a:defRPr>
            </a:lvl1pPr>
          </a:lstStyle>
          <a:p>
            <a:pPr>
              <a:defRPr/>
            </a:pPr>
            <a:endParaRPr lang="en-US" altLang="en-US"/>
          </a:p>
        </p:txBody>
      </p:sp>
      <p:sp>
        <p:nvSpPr>
          <p:cNvPr id="878595" name="Rectangle 3">
            <a:extLst>
              <a:ext uri="{FF2B5EF4-FFF2-40B4-BE49-F238E27FC236}">
                <a16:creationId xmlns:a16="http://schemas.microsoft.com/office/drawing/2014/main" id="{9A421428-B917-4A55-852D-942AC4E585D4}"/>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i="0">
                <a:latin typeface="Times New Roman" pitchFamily="18" charset="0"/>
              </a:defRPr>
            </a:lvl1pPr>
          </a:lstStyle>
          <a:p>
            <a:pPr>
              <a:defRPr/>
            </a:pPr>
            <a:endParaRPr lang="en-US" altLang="en-US"/>
          </a:p>
        </p:txBody>
      </p:sp>
      <p:sp>
        <p:nvSpPr>
          <p:cNvPr id="26628" name="Rectangle 4">
            <a:extLst>
              <a:ext uri="{FF2B5EF4-FFF2-40B4-BE49-F238E27FC236}">
                <a16:creationId xmlns:a16="http://schemas.microsoft.com/office/drawing/2014/main" id="{E11312F3-E674-430B-AE01-91F37E3205E5}"/>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8597" name="Rectangle 5">
            <a:extLst>
              <a:ext uri="{FF2B5EF4-FFF2-40B4-BE49-F238E27FC236}">
                <a16:creationId xmlns:a16="http://schemas.microsoft.com/office/drawing/2014/main" id="{1C88AB18-6CF2-483C-B95B-6E248786FD2C}"/>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78598" name="Rectangle 6">
            <a:extLst>
              <a:ext uri="{FF2B5EF4-FFF2-40B4-BE49-F238E27FC236}">
                <a16:creationId xmlns:a16="http://schemas.microsoft.com/office/drawing/2014/main" id="{92A786ED-324A-4ACE-9598-8B686C81911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b="0" i="0">
                <a:latin typeface="Times New Roman" pitchFamily="18" charset="0"/>
              </a:defRPr>
            </a:lvl1pPr>
          </a:lstStyle>
          <a:p>
            <a:pPr>
              <a:defRPr/>
            </a:pPr>
            <a:r>
              <a:rPr lang="en-US" altLang="en-US"/>
              <a:t>18.#</a:t>
            </a:r>
          </a:p>
        </p:txBody>
      </p:sp>
      <p:sp>
        <p:nvSpPr>
          <p:cNvPr id="878599" name="Rectangle 7">
            <a:extLst>
              <a:ext uri="{FF2B5EF4-FFF2-40B4-BE49-F238E27FC236}">
                <a16:creationId xmlns:a16="http://schemas.microsoft.com/office/drawing/2014/main" id="{03531E41-A809-40F5-ABD9-7F465AB4F044}"/>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i="0">
                <a:latin typeface="Times New Roman" panose="02020603050405020304" pitchFamily="18" charset="0"/>
              </a:defRPr>
            </a:lvl1pPr>
          </a:lstStyle>
          <a:p>
            <a:fld id="{1F60D61A-410F-48AD-BA6D-70A7B47C34B6}"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589164DE-C73B-4ACB-88CD-8C4E95D70D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64E2F09-B676-4CC2-A222-EF02FDCA9127}" type="slidenum">
              <a:rPr lang="en-US" altLang="en-US"/>
              <a:pPr>
                <a:spcBef>
                  <a:spcPct val="0"/>
                </a:spcBef>
              </a:pPr>
              <a:t>1</a:t>
            </a:fld>
            <a:endParaRPr lang="en-US" altLang="en-US"/>
          </a:p>
        </p:txBody>
      </p:sp>
      <p:sp>
        <p:nvSpPr>
          <p:cNvPr id="29698" name="Rectangle 2">
            <a:extLst>
              <a:ext uri="{FF2B5EF4-FFF2-40B4-BE49-F238E27FC236}">
                <a16:creationId xmlns:a16="http://schemas.microsoft.com/office/drawing/2014/main" id="{F754D34C-5215-4443-86F4-1F807D9143FA}"/>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FAE99832-20DB-49EE-B167-8E2AF34A817C}"/>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6">
            <a:extLst>
              <a:ext uri="{FF2B5EF4-FFF2-40B4-BE49-F238E27FC236}">
                <a16:creationId xmlns:a16="http://schemas.microsoft.com/office/drawing/2014/main" id="{B63571E1-6C99-477E-8F0B-C9178647937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44034" name="Rectangle 2">
            <a:extLst>
              <a:ext uri="{FF2B5EF4-FFF2-40B4-BE49-F238E27FC236}">
                <a16:creationId xmlns:a16="http://schemas.microsoft.com/office/drawing/2014/main" id="{7E4F4DA9-2550-42A2-8971-0CD4A4E989AE}"/>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6669AA88-255F-4BCD-8AA3-B944ADE6A0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6">
            <a:extLst>
              <a:ext uri="{FF2B5EF4-FFF2-40B4-BE49-F238E27FC236}">
                <a16:creationId xmlns:a16="http://schemas.microsoft.com/office/drawing/2014/main" id="{C162C193-D41D-46B7-BABD-EED4D7F1BE3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41986" name="Rectangle 2">
            <a:extLst>
              <a:ext uri="{FF2B5EF4-FFF2-40B4-BE49-F238E27FC236}">
                <a16:creationId xmlns:a16="http://schemas.microsoft.com/office/drawing/2014/main" id="{FF8D1F2A-C910-4D4A-9CFD-FFD6BF14557A}"/>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256A439A-4FEA-4002-9B04-5B16FB4D13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Security Protocol is </a:t>
            </a:r>
            <a:r>
              <a:rPr lang="en-US" altLang="en-US" dirty="0" err="1"/>
              <a:t>IPSec</a:t>
            </a:r>
            <a:r>
              <a:rPr lang="en-US" altLang="en-US" dirty="0"/>
              <a:t>. </a:t>
            </a:r>
          </a:p>
        </p:txBody>
      </p:sp>
    </p:spTree>
    <p:extLst>
      <p:ext uri="{BB962C8B-B14F-4D97-AF65-F5344CB8AC3E}">
        <p14:creationId xmlns:p14="http://schemas.microsoft.com/office/powerpoint/2010/main" val="3632011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6">
            <a:extLst>
              <a:ext uri="{FF2B5EF4-FFF2-40B4-BE49-F238E27FC236}">
                <a16:creationId xmlns:a16="http://schemas.microsoft.com/office/drawing/2014/main" id="{BC78C56D-04D4-47C8-B8EA-D3D6FFD422D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46082" name="Rectangle 2">
            <a:extLst>
              <a:ext uri="{FF2B5EF4-FFF2-40B4-BE49-F238E27FC236}">
                <a16:creationId xmlns:a16="http://schemas.microsoft.com/office/drawing/2014/main" id="{8B428676-9778-4B01-99F8-18D2FCADB38D}"/>
              </a:ext>
            </a:extLst>
          </p:cNvPr>
          <p:cNvSpPr>
            <a:spLocks noGrp="1" noRot="1" noChangeAspect="1" noChangeArrowheads="1" noTextEdit="1"/>
          </p:cNvSpPr>
          <p:nvPr>
            <p:ph type="sldImg"/>
          </p:nvPr>
        </p:nvSpPr>
        <p:spPr>
          <a:ln/>
        </p:spPr>
      </p:sp>
      <p:sp>
        <p:nvSpPr>
          <p:cNvPr id="46083" name="Rectangle 3">
            <a:extLst>
              <a:ext uri="{FF2B5EF4-FFF2-40B4-BE49-F238E27FC236}">
                <a16:creationId xmlns:a16="http://schemas.microsoft.com/office/drawing/2014/main" id="{024910A9-A72D-4018-8114-56034B217F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The switches in this type of network are called Routers.</a:t>
            </a:r>
          </a:p>
          <a:p>
            <a:pPr eaLnBrk="1" hangingPunct="1"/>
            <a:r>
              <a:rPr lang="en-US" altLang="en-US" dirty="0"/>
              <a:t>Each packet independent entity. No relationship between packets belonging to the same message.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6">
            <a:extLst>
              <a:ext uri="{FF2B5EF4-FFF2-40B4-BE49-F238E27FC236}">
                <a16:creationId xmlns:a16="http://schemas.microsoft.com/office/drawing/2014/main" id="{4FA6AA11-1F36-42CC-9EDA-D631B581766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48130" name="Rectangle 2">
            <a:extLst>
              <a:ext uri="{FF2B5EF4-FFF2-40B4-BE49-F238E27FC236}">
                <a16:creationId xmlns:a16="http://schemas.microsoft.com/office/drawing/2014/main" id="{C26D7ABB-E567-434F-81B4-9FF45AA9B651}"/>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E48B2B86-7E5F-4BCF-9CFB-F35D105DDD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6">
            <a:extLst>
              <a:ext uri="{FF2B5EF4-FFF2-40B4-BE49-F238E27FC236}">
                <a16:creationId xmlns:a16="http://schemas.microsoft.com/office/drawing/2014/main" id="{B880A1EB-802F-4C7D-A87C-6D133967136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50178" name="Rectangle 2">
            <a:extLst>
              <a:ext uri="{FF2B5EF4-FFF2-40B4-BE49-F238E27FC236}">
                <a16:creationId xmlns:a16="http://schemas.microsoft.com/office/drawing/2014/main" id="{C4F1324D-7D9A-414D-A311-1136393DF1F2}"/>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2545469A-A6CB-4412-9067-0889BAB87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6">
            <a:extLst>
              <a:ext uri="{FF2B5EF4-FFF2-40B4-BE49-F238E27FC236}">
                <a16:creationId xmlns:a16="http://schemas.microsoft.com/office/drawing/2014/main" id="{1F3E66FD-04FC-4165-B830-B00BBCC3B7D8}"/>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52226" name="Rectangle 2">
            <a:extLst>
              <a:ext uri="{FF2B5EF4-FFF2-40B4-BE49-F238E27FC236}">
                <a16:creationId xmlns:a16="http://schemas.microsoft.com/office/drawing/2014/main" id="{248C8AFD-2732-4BFC-88AE-FB4F58729CBE}"/>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9D4A5041-70AF-4DDE-958B-9E842F868D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6">
            <a:extLst>
              <a:ext uri="{FF2B5EF4-FFF2-40B4-BE49-F238E27FC236}">
                <a16:creationId xmlns:a16="http://schemas.microsoft.com/office/drawing/2014/main" id="{1F3E66FD-04FC-4165-B830-B00BBCC3B7D8}"/>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52226" name="Rectangle 2">
            <a:extLst>
              <a:ext uri="{FF2B5EF4-FFF2-40B4-BE49-F238E27FC236}">
                <a16:creationId xmlns:a16="http://schemas.microsoft.com/office/drawing/2014/main" id="{248C8AFD-2732-4BFC-88AE-FB4F58729CBE}"/>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9D4A5041-70AF-4DDE-958B-9E842F868D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89990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6">
            <a:extLst>
              <a:ext uri="{FF2B5EF4-FFF2-40B4-BE49-F238E27FC236}">
                <a16:creationId xmlns:a16="http://schemas.microsoft.com/office/drawing/2014/main" id="{CBDE5EAD-D647-48D7-BC50-EE0353D4EEB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54274" name="Rectangle 2">
            <a:extLst>
              <a:ext uri="{FF2B5EF4-FFF2-40B4-BE49-F238E27FC236}">
                <a16:creationId xmlns:a16="http://schemas.microsoft.com/office/drawing/2014/main" id="{9AD7E8FA-182D-44DD-8C88-A4A9B47B061C}"/>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179A602B-6634-415D-A251-B766A5E9B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6">
            <a:extLst>
              <a:ext uri="{FF2B5EF4-FFF2-40B4-BE49-F238E27FC236}">
                <a16:creationId xmlns:a16="http://schemas.microsoft.com/office/drawing/2014/main" id="{CA246558-4F3C-43AE-A546-8E2477B0D5C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56322" name="Rectangle 2">
            <a:extLst>
              <a:ext uri="{FF2B5EF4-FFF2-40B4-BE49-F238E27FC236}">
                <a16:creationId xmlns:a16="http://schemas.microsoft.com/office/drawing/2014/main" id="{98EB88AF-3052-4DF2-B78D-B0ABC44E892D}"/>
              </a:ext>
            </a:extLst>
          </p:cNvPr>
          <p:cNvSpPr>
            <a:spLocks noGrp="1" noRot="1" noChangeAspect="1" noChangeArrowheads="1" noTextEdit="1"/>
          </p:cNvSpPr>
          <p:nvPr>
            <p:ph type="sldImg"/>
          </p:nvPr>
        </p:nvSpPr>
        <p:spPr>
          <a:ln/>
        </p:spPr>
      </p:sp>
      <p:sp>
        <p:nvSpPr>
          <p:cNvPr id="56323" name="Rectangle 3">
            <a:extLst>
              <a:ext uri="{FF2B5EF4-FFF2-40B4-BE49-F238E27FC236}">
                <a16:creationId xmlns:a16="http://schemas.microsoft.com/office/drawing/2014/main" id="{8948568B-4620-4040-873C-E6B3828960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6">
            <a:extLst>
              <a:ext uri="{FF2B5EF4-FFF2-40B4-BE49-F238E27FC236}">
                <a16:creationId xmlns:a16="http://schemas.microsoft.com/office/drawing/2014/main" id="{30D469F2-499E-4C97-85AE-92A5C9710F4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58370" name="Rectangle 2">
            <a:extLst>
              <a:ext uri="{FF2B5EF4-FFF2-40B4-BE49-F238E27FC236}">
                <a16:creationId xmlns:a16="http://schemas.microsoft.com/office/drawing/2014/main" id="{6FDF268A-AB68-424E-9AA2-D058B2C8C837}"/>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E394150F-F8EA-4D60-8451-319861E3D9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Request and Ack packets sent during setup phase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6">
            <a:extLst>
              <a:ext uri="{FF2B5EF4-FFF2-40B4-BE49-F238E27FC236}">
                <a16:creationId xmlns:a16="http://schemas.microsoft.com/office/drawing/2014/main" id="{17B1B78A-E7F5-4E72-8B18-79B70417749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31746" name="Rectangle 2">
            <a:extLst>
              <a:ext uri="{FF2B5EF4-FFF2-40B4-BE49-F238E27FC236}">
                <a16:creationId xmlns:a16="http://schemas.microsoft.com/office/drawing/2014/main" id="{6B7A1551-C06F-4846-9B26-16592A998F66}"/>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8403A272-1A91-4D44-95F5-F9A3DD32BF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6">
            <a:extLst>
              <a:ext uri="{FF2B5EF4-FFF2-40B4-BE49-F238E27FC236}">
                <a16:creationId xmlns:a16="http://schemas.microsoft.com/office/drawing/2014/main" id="{21EB3827-03F0-4B70-8F76-BBA54D475D2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60418" name="Rectangle 2">
            <a:extLst>
              <a:ext uri="{FF2B5EF4-FFF2-40B4-BE49-F238E27FC236}">
                <a16:creationId xmlns:a16="http://schemas.microsoft.com/office/drawing/2014/main" id="{20332EE8-017E-4482-A2FA-22CAE4B9B122}"/>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184AE596-F6D3-4B3C-93D1-87AE68E87D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6">
            <a:extLst>
              <a:ext uri="{FF2B5EF4-FFF2-40B4-BE49-F238E27FC236}">
                <a16:creationId xmlns:a16="http://schemas.microsoft.com/office/drawing/2014/main" id="{B43E2EA3-11A5-4411-9F03-D1B3B206AFF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62466" name="Rectangle 2">
            <a:extLst>
              <a:ext uri="{FF2B5EF4-FFF2-40B4-BE49-F238E27FC236}">
                <a16:creationId xmlns:a16="http://schemas.microsoft.com/office/drawing/2014/main" id="{98092360-4B30-4FAA-89B3-2157432396C7}"/>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3D93AC1E-0F6D-460F-AAB8-95ABAFFAD4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6">
            <a:extLst>
              <a:ext uri="{FF2B5EF4-FFF2-40B4-BE49-F238E27FC236}">
                <a16:creationId xmlns:a16="http://schemas.microsoft.com/office/drawing/2014/main" id="{C83209EE-1A3E-41BB-8EB5-35608DD07BB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64514" name="Rectangle 2">
            <a:extLst>
              <a:ext uri="{FF2B5EF4-FFF2-40B4-BE49-F238E27FC236}">
                <a16:creationId xmlns:a16="http://schemas.microsoft.com/office/drawing/2014/main" id="{8E5FDC92-D074-4826-AE83-782D201C3F4C}"/>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FDC82ED3-E7F9-4A46-840B-43EE72683B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6">
            <a:extLst>
              <a:ext uri="{FF2B5EF4-FFF2-40B4-BE49-F238E27FC236}">
                <a16:creationId xmlns:a16="http://schemas.microsoft.com/office/drawing/2014/main" id="{A69A3FB7-44BE-4828-9898-B799C8ECE29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66562" name="Rectangle 2">
            <a:extLst>
              <a:ext uri="{FF2B5EF4-FFF2-40B4-BE49-F238E27FC236}">
                <a16:creationId xmlns:a16="http://schemas.microsoft.com/office/drawing/2014/main" id="{3C7518F0-4652-45A6-8378-A0FE60BF98FB}"/>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1E0D79B1-C28A-499B-B434-13FC5C3455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6">
            <a:extLst>
              <a:ext uri="{FF2B5EF4-FFF2-40B4-BE49-F238E27FC236}">
                <a16:creationId xmlns:a16="http://schemas.microsoft.com/office/drawing/2014/main" id="{5ADF2D16-F500-4908-B2F6-6AD5A309FF1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68610" name="Rectangle 2">
            <a:extLst>
              <a:ext uri="{FF2B5EF4-FFF2-40B4-BE49-F238E27FC236}">
                <a16:creationId xmlns:a16="http://schemas.microsoft.com/office/drawing/2014/main" id="{711A031C-399E-4AC6-8F41-561104228A98}"/>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AF3C24B0-C6B7-4565-915E-308FDD1805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6">
            <a:extLst>
              <a:ext uri="{FF2B5EF4-FFF2-40B4-BE49-F238E27FC236}">
                <a16:creationId xmlns:a16="http://schemas.microsoft.com/office/drawing/2014/main" id="{B3360B75-235F-4CE6-8086-234AABCFB8F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70658" name="Rectangle 2">
            <a:extLst>
              <a:ext uri="{FF2B5EF4-FFF2-40B4-BE49-F238E27FC236}">
                <a16:creationId xmlns:a16="http://schemas.microsoft.com/office/drawing/2014/main" id="{C97CE40E-A46E-4EEE-B608-385B85D447FC}"/>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682F1BF0-D6CF-4518-8B18-F4CBF8FF54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6">
            <a:extLst>
              <a:ext uri="{FF2B5EF4-FFF2-40B4-BE49-F238E27FC236}">
                <a16:creationId xmlns:a16="http://schemas.microsoft.com/office/drawing/2014/main" id="{B24E2593-3E59-4A3B-BA28-07D92E516D5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72706" name="Rectangle 2">
            <a:extLst>
              <a:ext uri="{FF2B5EF4-FFF2-40B4-BE49-F238E27FC236}">
                <a16:creationId xmlns:a16="http://schemas.microsoft.com/office/drawing/2014/main" id="{FCDF057C-7C93-4131-A2AF-D4B06DDC5724}"/>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5DE6FDE5-924B-42E4-BB43-2BA06F9448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6">
            <a:extLst>
              <a:ext uri="{FF2B5EF4-FFF2-40B4-BE49-F238E27FC236}">
                <a16:creationId xmlns:a16="http://schemas.microsoft.com/office/drawing/2014/main" id="{85A80BDF-7A55-4059-8BB9-28E9DED50068}"/>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74754" name="Rectangle 2">
            <a:extLst>
              <a:ext uri="{FF2B5EF4-FFF2-40B4-BE49-F238E27FC236}">
                <a16:creationId xmlns:a16="http://schemas.microsoft.com/office/drawing/2014/main" id="{F4C4E99F-9913-461C-9EF6-5019B07DD8DB}"/>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3FAD3E6D-6342-4A98-85BF-D0912DCC59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6">
            <a:extLst>
              <a:ext uri="{FF2B5EF4-FFF2-40B4-BE49-F238E27FC236}">
                <a16:creationId xmlns:a16="http://schemas.microsoft.com/office/drawing/2014/main" id="{3896946B-057C-4B54-91E8-69401D8E58B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76802" name="Rectangle 2">
            <a:extLst>
              <a:ext uri="{FF2B5EF4-FFF2-40B4-BE49-F238E27FC236}">
                <a16:creationId xmlns:a16="http://schemas.microsoft.com/office/drawing/2014/main" id="{6EF54EC3-2549-4D2D-9E0E-8B62DB7D87D3}"/>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0ACC9E34-B831-42CC-B0D2-A0BD2E1C9C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6">
            <a:extLst>
              <a:ext uri="{FF2B5EF4-FFF2-40B4-BE49-F238E27FC236}">
                <a16:creationId xmlns:a16="http://schemas.microsoft.com/office/drawing/2014/main" id="{C14D1645-C6F2-4898-8B23-8890B503516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78850" name="Rectangle 2">
            <a:extLst>
              <a:ext uri="{FF2B5EF4-FFF2-40B4-BE49-F238E27FC236}">
                <a16:creationId xmlns:a16="http://schemas.microsoft.com/office/drawing/2014/main" id="{D10348C9-A51A-418D-B6E9-C60964DC1AF4}"/>
              </a:ext>
            </a:extLst>
          </p:cNvPr>
          <p:cNvSpPr>
            <a:spLocks noGrp="1" noRot="1" noChangeAspect="1" noChangeArrowheads="1" noTextEdit="1"/>
          </p:cNvSpPr>
          <p:nvPr>
            <p:ph type="sldImg"/>
          </p:nvPr>
        </p:nvSpPr>
        <p:spPr>
          <a:ln/>
        </p:spPr>
      </p:sp>
      <p:sp>
        <p:nvSpPr>
          <p:cNvPr id="78851" name="Rectangle 3">
            <a:extLst>
              <a:ext uri="{FF2B5EF4-FFF2-40B4-BE49-F238E27FC236}">
                <a16:creationId xmlns:a16="http://schemas.microsoft.com/office/drawing/2014/main" id="{8FDE282D-8DEC-4BDC-B777-E62AE1035C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6">
            <a:extLst>
              <a:ext uri="{FF2B5EF4-FFF2-40B4-BE49-F238E27FC236}">
                <a16:creationId xmlns:a16="http://schemas.microsoft.com/office/drawing/2014/main" id="{51F91EDE-F9ED-44A7-93BA-216A432C7B91}"/>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33794" name="Rectangle 2">
            <a:extLst>
              <a:ext uri="{FF2B5EF4-FFF2-40B4-BE49-F238E27FC236}">
                <a16:creationId xmlns:a16="http://schemas.microsoft.com/office/drawing/2014/main" id="{D4BB742E-CB39-4706-B2F1-6F45CF246E57}"/>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01C6C61F-5777-4C9A-B8C6-C8AFF4B3FD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6">
            <a:extLst>
              <a:ext uri="{FF2B5EF4-FFF2-40B4-BE49-F238E27FC236}">
                <a16:creationId xmlns:a16="http://schemas.microsoft.com/office/drawing/2014/main" id="{8CF419CB-5947-4BBC-A277-8CD9863FB72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80898" name="Rectangle 2">
            <a:extLst>
              <a:ext uri="{FF2B5EF4-FFF2-40B4-BE49-F238E27FC236}">
                <a16:creationId xmlns:a16="http://schemas.microsoft.com/office/drawing/2014/main" id="{895DE3D0-92B7-4F3B-AF96-B6763E97E2AF}"/>
              </a:ext>
            </a:extLst>
          </p:cNvPr>
          <p:cNvSpPr>
            <a:spLocks noGrp="1" noRot="1" noChangeAspect="1" noChangeArrowheads="1" noTextEdit="1"/>
          </p:cNvSpPr>
          <p:nvPr>
            <p:ph type="sldImg"/>
          </p:nvPr>
        </p:nvSpPr>
        <p:spPr>
          <a:ln/>
        </p:spPr>
      </p:sp>
      <p:sp>
        <p:nvSpPr>
          <p:cNvPr id="80899" name="Rectangle 3">
            <a:extLst>
              <a:ext uri="{FF2B5EF4-FFF2-40B4-BE49-F238E27FC236}">
                <a16:creationId xmlns:a16="http://schemas.microsoft.com/office/drawing/2014/main" id="{3738C6DD-2DBB-41E9-9058-87EFAFCB60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6">
            <a:extLst>
              <a:ext uri="{FF2B5EF4-FFF2-40B4-BE49-F238E27FC236}">
                <a16:creationId xmlns:a16="http://schemas.microsoft.com/office/drawing/2014/main" id="{3F872858-D814-4CAA-9C66-3CD8891CB7F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82946" name="Rectangle 2">
            <a:extLst>
              <a:ext uri="{FF2B5EF4-FFF2-40B4-BE49-F238E27FC236}">
                <a16:creationId xmlns:a16="http://schemas.microsoft.com/office/drawing/2014/main" id="{917374F8-165D-4A12-9CF1-56B60AEF3582}"/>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63645101-9272-45BD-BAC2-6BDBC73E15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6">
            <a:extLst>
              <a:ext uri="{FF2B5EF4-FFF2-40B4-BE49-F238E27FC236}">
                <a16:creationId xmlns:a16="http://schemas.microsoft.com/office/drawing/2014/main" id="{BD91CBD7-489E-4E9E-A645-5FE8FC8B40D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84994" name="Rectangle 2">
            <a:extLst>
              <a:ext uri="{FF2B5EF4-FFF2-40B4-BE49-F238E27FC236}">
                <a16:creationId xmlns:a16="http://schemas.microsoft.com/office/drawing/2014/main" id="{A68B8BE1-E078-40D6-A5BE-1217ACAD3330}"/>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id="{119958FC-CB0A-47AA-B507-72F40A2C95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6">
            <a:extLst>
              <a:ext uri="{FF2B5EF4-FFF2-40B4-BE49-F238E27FC236}">
                <a16:creationId xmlns:a16="http://schemas.microsoft.com/office/drawing/2014/main" id="{F9A2BB89-017F-4F33-8293-113A98EEF87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87042" name="Rectangle 2">
            <a:extLst>
              <a:ext uri="{FF2B5EF4-FFF2-40B4-BE49-F238E27FC236}">
                <a16:creationId xmlns:a16="http://schemas.microsoft.com/office/drawing/2014/main" id="{BE66D7AC-43B4-4DF1-9F02-8CE932043AA6}"/>
              </a:ext>
            </a:extLst>
          </p:cNvPr>
          <p:cNvSpPr>
            <a:spLocks noGrp="1" noRot="1" noChangeAspect="1" noChangeArrowheads="1" noTextEdit="1"/>
          </p:cNvSpPr>
          <p:nvPr>
            <p:ph type="sldImg"/>
          </p:nvPr>
        </p:nvSpPr>
        <p:spPr>
          <a:ln/>
        </p:spPr>
      </p:sp>
      <p:sp>
        <p:nvSpPr>
          <p:cNvPr id="87043" name="Rectangle 3">
            <a:extLst>
              <a:ext uri="{FF2B5EF4-FFF2-40B4-BE49-F238E27FC236}">
                <a16:creationId xmlns:a16="http://schemas.microsoft.com/office/drawing/2014/main" id="{3DCC35FB-8C08-4547-A335-8C91D5DDE8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6">
            <a:extLst>
              <a:ext uri="{FF2B5EF4-FFF2-40B4-BE49-F238E27FC236}">
                <a16:creationId xmlns:a16="http://schemas.microsoft.com/office/drawing/2014/main" id="{8B0B8EDF-6DD2-47F4-BC7E-8DA63EDABAC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89090" name="Rectangle 2">
            <a:extLst>
              <a:ext uri="{FF2B5EF4-FFF2-40B4-BE49-F238E27FC236}">
                <a16:creationId xmlns:a16="http://schemas.microsoft.com/office/drawing/2014/main" id="{EEC72D81-3B4F-4D52-A037-D61687641FC2}"/>
              </a:ext>
            </a:extLst>
          </p:cNvPr>
          <p:cNvSpPr>
            <a:spLocks noGrp="1" noRot="1" noChangeAspect="1" noChangeArrowheads="1" noTextEdit="1"/>
          </p:cNvSpPr>
          <p:nvPr>
            <p:ph type="sldImg"/>
          </p:nvPr>
        </p:nvSpPr>
        <p:spPr>
          <a:ln/>
        </p:spPr>
      </p:sp>
      <p:sp>
        <p:nvSpPr>
          <p:cNvPr id="89091" name="Rectangle 3">
            <a:extLst>
              <a:ext uri="{FF2B5EF4-FFF2-40B4-BE49-F238E27FC236}">
                <a16:creationId xmlns:a16="http://schemas.microsoft.com/office/drawing/2014/main" id="{2B81329C-122B-4B8D-AB20-DBAA09030F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6">
            <a:extLst>
              <a:ext uri="{FF2B5EF4-FFF2-40B4-BE49-F238E27FC236}">
                <a16:creationId xmlns:a16="http://schemas.microsoft.com/office/drawing/2014/main" id="{E1754378-E066-4BD1-B794-52F87013D3F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91138" name="Rectangle 2">
            <a:extLst>
              <a:ext uri="{FF2B5EF4-FFF2-40B4-BE49-F238E27FC236}">
                <a16:creationId xmlns:a16="http://schemas.microsoft.com/office/drawing/2014/main" id="{B5B40E09-BC69-41B0-BA8C-366989240FC0}"/>
              </a:ext>
            </a:extLst>
          </p:cNvPr>
          <p:cNvSpPr>
            <a:spLocks noGrp="1" noRot="1" noChangeAspect="1" noChangeArrowheads="1" noTextEdit="1"/>
          </p:cNvSpPr>
          <p:nvPr>
            <p:ph type="sldImg"/>
          </p:nvPr>
        </p:nvSpPr>
        <p:spPr>
          <a:ln/>
        </p:spPr>
      </p:sp>
      <p:sp>
        <p:nvSpPr>
          <p:cNvPr id="91139" name="Rectangle 3">
            <a:extLst>
              <a:ext uri="{FF2B5EF4-FFF2-40B4-BE49-F238E27FC236}">
                <a16:creationId xmlns:a16="http://schemas.microsoft.com/office/drawing/2014/main" id="{0B8A74EA-0161-4DA3-B134-728FF212E1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6">
            <a:extLst>
              <a:ext uri="{FF2B5EF4-FFF2-40B4-BE49-F238E27FC236}">
                <a16:creationId xmlns:a16="http://schemas.microsoft.com/office/drawing/2014/main" id="{5ED6A59F-B933-46C2-929C-898D1465A44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93186" name="Rectangle 2">
            <a:extLst>
              <a:ext uri="{FF2B5EF4-FFF2-40B4-BE49-F238E27FC236}">
                <a16:creationId xmlns:a16="http://schemas.microsoft.com/office/drawing/2014/main" id="{F746CEF3-95E1-4F1B-BEFA-79BE7AF860E9}"/>
              </a:ext>
            </a:extLst>
          </p:cNvPr>
          <p:cNvSpPr>
            <a:spLocks noGrp="1" noRot="1" noChangeAspect="1" noChangeArrowheads="1" noTextEdit="1"/>
          </p:cNvSpPr>
          <p:nvPr>
            <p:ph type="sldImg"/>
          </p:nvPr>
        </p:nvSpPr>
        <p:spPr>
          <a:ln/>
        </p:spPr>
      </p:sp>
      <p:sp>
        <p:nvSpPr>
          <p:cNvPr id="93187" name="Rectangle 3">
            <a:extLst>
              <a:ext uri="{FF2B5EF4-FFF2-40B4-BE49-F238E27FC236}">
                <a16:creationId xmlns:a16="http://schemas.microsoft.com/office/drawing/2014/main" id="{86C3C828-D9CC-4A20-9ED2-8D84AE0744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6">
            <a:extLst>
              <a:ext uri="{FF2B5EF4-FFF2-40B4-BE49-F238E27FC236}">
                <a16:creationId xmlns:a16="http://schemas.microsoft.com/office/drawing/2014/main" id="{91B663F6-A05D-441E-8CE2-42D20F1F8FF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95234" name="Rectangle 2">
            <a:extLst>
              <a:ext uri="{FF2B5EF4-FFF2-40B4-BE49-F238E27FC236}">
                <a16:creationId xmlns:a16="http://schemas.microsoft.com/office/drawing/2014/main" id="{18242CC9-3081-473A-AF64-FF7F7A7A31BA}"/>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BE6DAF93-7F85-408A-8EA1-B0B641327E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6">
            <a:extLst>
              <a:ext uri="{FF2B5EF4-FFF2-40B4-BE49-F238E27FC236}">
                <a16:creationId xmlns:a16="http://schemas.microsoft.com/office/drawing/2014/main" id="{A4A9AA5E-BBC7-43BE-B8A4-F88B5C83885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97282" name="Rectangle 2">
            <a:extLst>
              <a:ext uri="{FF2B5EF4-FFF2-40B4-BE49-F238E27FC236}">
                <a16:creationId xmlns:a16="http://schemas.microsoft.com/office/drawing/2014/main" id="{0CBDDA49-7DDA-45A6-886F-84699DAAD637}"/>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DE3C15F1-6C69-4A1D-A6CC-DE874EF94C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Subnets </a:t>
            </a:r>
            <a:r>
              <a:rPr lang="en-US" altLang="en-US" dirty="0" err="1"/>
              <a:t>supernets</a:t>
            </a:r>
            <a:r>
              <a:rPr lang="en-US" altLang="en-US" dirty="0"/>
              <a:t>, Address Depletion</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6">
            <a:extLst>
              <a:ext uri="{FF2B5EF4-FFF2-40B4-BE49-F238E27FC236}">
                <a16:creationId xmlns:a16="http://schemas.microsoft.com/office/drawing/2014/main" id="{4591064B-16F6-41BC-A2FA-2FAF770EBC5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99330" name="Rectangle 2">
            <a:extLst>
              <a:ext uri="{FF2B5EF4-FFF2-40B4-BE49-F238E27FC236}">
                <a16:creationId xmlns:a16="http://schemas.microsoft.com/office/drawing/2014/main" id="{054CE2E9-EC1E-47AF-9352-BF77443E2FAE}"/>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8CEEF0E7-6A3F-408A-A146-C0BC695449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1990s ISPs introduced</a:t>
            </a:r>
          </a:p>
          <a:p>
            <a:pPr eaLnBrk="1" hangingPunct="1"/>
            <a:r>
              <a:rPr lang="en-US" altLang="en-US" dirty="0"/>
              <a:t>ISP: provide internet services but does not create an internet site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6">
            <a:extLst>
              <a:ext uri="{FF2B5EF4-FFF2-40B4-BE49-F238E27FC236}">
                <a16:creationId xmlns:a16="http://schemas.microsoft.com/office/drawing/2014/main" id="{0DDCA3D1-DC16-4AEF-9535-2B5DC013A44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35842" name="Rectangle 2">
            <a:extLst>
              <a:ext uri="{FF2B5EF4-FFF2-40B4-BE49-F238E27FC236}">
                <a16:creationId xmlns:a16="http://schemas.microsoft.com/office/drawing/2014/main" id="{8F147712-301E-4A1F-A28E-AAB2A1F0F881}"/>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8B1933DD-1D81-485A-AD89-DAC962C90F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6">
            <a:extLst>
              <a:ext uri="{FF2B5EF4-FFF2-40B4-BE49-F238E27FC236}">
                <a16:creationId xmlns:a16="http://schemas.microsoft.com/office/drawing/2014/main" id="{8C9FEBB0-D37C-45FD-AE18-4C49B13A99E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101378" name="Rectangle 2">
            <a:extLst>
              <a:ext uri="{FF2B5EF4-FFF2-40B4-BE49-F238E27FC236}">
                <a16:creationId xmlns:a16="http://schemas.microsoft.com/office/drawing/2014/main" id="{C1E627BE-6B9D-4536-A3E5-DAA937010C50}"/>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4D6AF4C2-66AE-4ACC-AA1F-B71DDCAB95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6">
            <a:extLst>
              <a:ext uri="{FF2B5EF4-FFF2-40B4-BE49-F238E27FC236}">
                <a16:creationId xmlns:a16="http://schemas.microsoft.com/office/drawing/2014/main" id="{B44D3FCF-2E2F-4E09-92CC-AC883DA1FB1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103426" name="Rectangle 2">
            <a:extLst>
              <a:ext uri="{FF2B5EF4-FFF2-40B4-BE49-F238E27FC236}">
                <a16:creationId xmlns:a16="http://schemas.microsoft.com/office/drawing/2014/main" id="{84FCDA36-FF89-403C-B3D0-D102072C45C0}"/>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D5F0A36D-A3A0-4BB4-8C98-3A7D006105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Slash Notation or Classless </a:t>
            </a:r>
            <a:r>
              <a:rPr lang="en-US" altLang="en-US" dirty="0" err="1"/>
              <a:t>InterDomain</a:t>
            </a:r>
            <a:r>
              <a:rPr lang="en-US" altLang="en-US" dirty="0"/>
              <a:t> Routing </a:t>
            </a:r>
            <a:r>
              <a:rPr lang="en-US" altLang="en-US" b="1" dirty="0"/>
              <a:t>CIDR</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6">
            <a:extLst>
              <a:ext uri="{FF2B5EF4-FFF2-40B4-BE49-F238E27FC236}">
                <a16:creationId xmlns:a16="http://schemas.microsoft.com/office/drawing/2014/main" id="{8C547210-FA47-45A4-9708-9B59540F66E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105474" name="Rectangle 2">
            <a:extLst>
              <a:ext uri="{FF2B5EF4-FFF2-40B4-BE49-F238E27FC236}">
                <a16:creationId xmlns:a16="http://schemas.microsoft.com/office/drawing/2014/main" id="{D6B7F4C8-AFBE-4096-B279-6D8C79786854}"/>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660AB3B0-CEB7-427D-806F-6B3864DDB8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Address Mask</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8BC9A7FC-DDCD-4729-9C6B-87D3236A5D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963CF03-04AB-4659-A5FF-9E8ADEED7C40}" type="slidenum">
              <a:rPr lang="en-US" altLang="en-US"/>
              <a:pPr>
                <a:spcBef>
                  <a:spcPct val="0"/>
                </a:spcBef>
              </a:pPr>
              <a:t>46</a:t>
            </a:fld>
            <a:endParaRPr lang="en-US" altLang="en-US"/>
          </a:p>
        </p:txBody>
      </p:sp>
      <p:sp>
        <p:nvSpPr>
          <p:cNvPr id="107522" name="Rectangle 2">
            <a:extLst>
              <a:ext uri="{FF2B5EF4-FFF2-40B4-BE49-F238E27FC236}">
                <a16:creationId xmlns:a16="http://schemas.microsoft.com/office/drawing/2014/main" id="{CE8CEED8-867A-48D0-B0E8-01C272161DD8}"/>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C7F785F0-CB6E-4749-BBFB-8B76C46D05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2B5BCCA7-A0DF-48ED-81D6-34890CAFA1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AA273C4-49EA-4E37-A728-F9633D542F26}" type="slidenum">
              <a:rPr lang="en-US" altLang="en-US"/>
              <a:pPr>
                <a:spcBef>
                  <a:spcPct val="0"/>
                </a:spcBef>
              </a:pPr>
              <a:t>47</a:t>
            </a:fld>
            <a:endParaRPr lang="en-US" altLang="en-US"/>
          </a:p>
        </p:txBody>
      </p:sp>
      <p:sp>
        <p:nvSpPr>
          <p:cNvPr id="109570" name="Rectangle 2">
            <a:extLst>
              <a:ext uri="{FF2B5EF4-FFF2-40B4-BE49-F238E27FC236}">
                <a16:creationId xmlns:a16="http://schemas.microsoft.com/office/drawing/2014/main" id="{66B7B235-6699-41EB-A345-3E6EAAF63839}"/>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06300C60-54DF-47E6-8D29-017CE35908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Network Address </a:t>
            </a:r>
          </a:p>
          <a:p>
            <a:r>
              <a:rPr lang="en-US" altLang="en-US" dirty="0"/>
              <a:t>Helps in Routing and forwarding</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a:extLst>
              <a:ext uri="{FF2B5EF4-FFF2-40B4-BE49-F238E27FC236}">
                <a16:creationId xmlns:a16="http://schemas.microsoft.com/office/drawing/2014/main" id="{4240688A-A613-4B01-A6E0-EB5EDE912E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6E28D6D-6534-4CF5-A2A2-05E6F552F7B6}" type="slidenum">
              <a:rPr lang="en-US" altLang="en-US"/>
              <a:pPr>
                <a:spcBef>
                  <a:spcPct val="0"/>
                </a:spcBef>
              </a:pPr>
              <a:t>48</a:t>
            </a:fld>
            <a:endParaRPr lang="en-US" altLang="en-US"/>
          </a:p>
        </p:txBody>
      </p:sp>
      <p:sp>
        <p:nvSpPr>
          <p:cNvPr id="111618" name="Rectangle 2">
            <a:extLst>
              <a:ext uri="{FF2B5EF4-FFF2-40B4-BE49-F238E27FC236}">
                <a16:creationId xmlns:a16="http://schemas.microsoft.com/office/drawing/2014/main" id="{4705CF5F-9D74-4B1B-A09E-7ECE0884B9BA}"/>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F7FA4316-F995-48A5-ADB6-9C87F67673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6">
            <a:extLst>
              <a:ext uri="{FF2B5EF4-FFF2-40B4-BE49-F238E27FC236}">
                <a16:creationId xmlns:a16="http://schemas.microsoft.com/office/drawing/2014/main" id="{2451DB8C-01E8-462C-8DFD-64E6D3FD8C0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113666" name="Rectangle 2">
            <a:extLst>
              <a:ext uri="{FF2B5EF4-FFF2-40B4-BE49-F238E27FC236}">
                <a16:creationId xmlns:a16="http://schemas.microsoft.com/office/drawing/2014/main" id="{1400E4AC-C782-4D61-8088-D32CD7AA6A37}"/>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1D21BCEF-B512-4C33-AD66-22AAB96442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Network Addresses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3AD05989-914C-43D3-9FB9-295C64339C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F5292D4-2CDC-4189-A146-3103EBBFBF08}" type="slidenum">
              <a:rPr lang="en-US" altLang="en-US"/>
              <a:pPr>
                <a:spcBef>
                  <a:spcPct val="0"/>
                </a:spcBef>
              </a:pPr>
              <a:t>50</a:t>
            </a:fld>
            <a:endParaRPr lang="en-US" altLang="en-US"/>
          </a:p>
        </p:txBody>
      </p:sp>
      <p:sp>
        <p:nvSpPr>
          <p:cNvPr id="115714" name="Rectangle 2">
            <a:extLst>
              <a:ext uri="{FF2B5EF4-FFF2-40B4-BE49-F238E27FC236}">
                <a16:creationId xmlns:a16="http://schemas.microsoft.com/office/drawing/2014/main" id="{DF216035-E8A5-442F-B943-8AED3A53544A}"/>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6C8E65FD-9D01-4297-94CE-27D0D64B7D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a:extLst>
              <a:ext uri="{FF2B5EF4-FFF2-40B4-BE49-F238E27FC236}">
                <a16:creationId xmlns:a16="http://schemas.microsoft.com/office/drawing/2014/main" id="{DF7DBE34-4E30-463F-BE50-6BF0293C3BF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922EB6-C686-4F57-95CE-1E18D6B6F452}" type="slidenum">
              <a:rPr lang="en-US" altLang="en-US"/>
              <a:pPr>
                <a:spcBef>
                  <a:spcPct val="0"/>
                </a:spcBef>
              </a:pPr>
              <a:t>51</a:t>
            </a:fld>
            <a:endParaRPr lang="en-US" altLang="en-US"/>
          </a:p>
        </p:txBody>
      </p:sp>
      <p:sp>
        <p:nvSpPr>
          <p:cNvPr id="117762" name="Rectangle 2">
            <a:extLst>
              <a:ext uri="{FF2B5EF4-FFF2-40B4-BE49-F238E27FC236}">
                <a16:creationId xmlns:a16="http://schemas.microsoft.com/office/drawing/2014/main" id="{ED128B65-9B83-432D-AC01-7D8E8DC5F9F7}"/>
              </a:ext>
            </a:extLst>
          </p:cNvPr>
          <p:cNvSpPr>
            <a:spLocks noGrp="1" noRot="1" noChangeAspect="1" noChangeArrowheads="1" noTextEdit="1"/>
          </p:cNvSpPr>
          <p:nvPr>
            <p:ph type="sldImg"/>
          </p:nvPr>
        </p:nvSpPr>
        <p:spPr>
          <a:ln/>
        </p:spPr>
      </p:sp>
      <p:sp>
        <p:nvSpPr>
          <p:cNvPr id="117763" name="Rectangle 3">
            <a:extLst>
              <a:ext uri="{FF2B5EF4-FFF2-40B4-BE49-F238E27FC236}">
                <a16:creationId xmlns:a16="http://schemas.microsoft.com/office/drawing/2014/main" id="{EF2D052B-86E4-4DCC-975D-36D3E5C2F9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a:extLst>
              <a:ext uri="{FF2B5EF4-FFF2-40B4-BE49-F238E27FC236}">
                <a16:creationId xmlns:a16="http://schemas.microsoft.com/office/drawing/2014/main" id="{68354D83-C731-4698-836B-465EFADE33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A4556F1-069E-4E00-90C8-A2FFB0D668FE}" type="slidenum">
              <a:rPr lang="en-US" altLang="en-US"/>
              <a:pPr>
                <a:spcBef>
                  <a:spcPct val="0"/>
                </a:spcBef>
              </a:pPr>
              <a:t>52</a:t>
            </a:fld>
            <a:endParaRPr lang="en-US" altLang="en-US"/>
          </a:p>
        </p:txBody>
      </p:sp>
      <p:sp>
        <p:nvSpPr>
          <p:cNvPr id="119810" name="Rectangle 2">
            <a:extLst>
              <a:ext uri="{FF2B5EF4-FFF2-40B4-BE49-F238E27FC236}">
                <a16:creationId xmlns:a16="http://schemas.microsoft.com/office/drawing/2014/main" id="{4959435B-0A6B-482D-B1F9-A55DD00AF6CE}"/>
              </a:ext>
            </a:extLst>
          </p:cNvPr>
          <p:cNvSpPr>
            <a:spLocks noGrp="1" noRot="1" noChangeAspect="1" noChangeArrowheads="1" noTextEdit="1"/>
          </p:cNvSpPr>
          <p:nvPr>
            <p:ph type="sldImg"/>
          </p:nvPr>
        </p:nvSpPr>
        <p:spPr>
          <a:ln/>
        </p:spPr>
      </p:sp>
      <p:sp>
        <p:nvSpPr>
          <p:cNvPr id="119811" name="Rectangle 3">
            <a:extLst>
              <a:ext uri="{FF2B5EF4-FFF2-40B4-BE49-F238E27FC236}">
                <a16:creationId xmlns:a16="http://schemas.microsoft.com/office/drawing/2014/main" id="{8FBDF9EC-6114-4CC5-9030-0255BD3069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6">
            <a:extLst>
              <a:ext uri="{FF2B5EF4-FFF2-40B4-BE49-F238E27FC236}">
                <a16:creationId xmlns:a16="http://schemas.microsoft.com/office/drawing/2014/main" id="{DA9B5161-B42D-414F-B965-98670571788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37890" name="Rectangle 2">
            <a:extLst>
              <a:ext uri="{FF2B5EF4-FFF2-40B4-BE49-F238E27FC236}">
                <a16:creationId xmlns:a16="http://schemas.microsoft.com/office/drawing/2014/main" id="{B64E9964-B4E4-4EFA-A1E6-6BB1253CEDB4}"/>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278B6F6A-D144-42FF-BA20-62A2EF1D31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a:extLst>
              <a:ext uri="{FF2B5EF4-FFF2-40B4-BE49-F238E27FC236}">
                <a16:creationId xmlns:a16="http://schemas.microsoft.com/office/drawing/2014/main" id="{4E3E19C7-1893-436F-8DA0-14A4F58D6F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07F4144-B2E0-4BD1-9528-AB617874BF92}" type="slidenum">
              <a:rPr lang="en-US" altLang="en-US"/>
              <a:pPr>
                <a:spcBef>
                  <a:spcPct val="0"/>
                </a:spcBef>
              </a:pPr>
              <a:t>53</a:t>
            </a:fld>
            <a:endParaRPr lang="en-US" altLang="en-US"/>
          </a:p>
        </p:txBody>
      </p:sp>
      <p:sp>
        <p:nvSpPr>
          <p:cNvPr id="121858" name="Rectangle 2">
            <a:extLst>
              <a:ext uri="{FF2B5EF4-FFF2-40B4-BE49-F238E27FC236}">
                <a16:creationId xmlns:a16="http://schemas.microsoft.com/office/drawing/2014/main" id="{FD76139E-C917-4A8F-8E4B-C77C295C5EE2}"/>
              </a:ext>
            </a:extLst>
          </p:cNvPr>
          <p:cNvSpPr>
            <a:spLocks noGrp="1" noRot="1" noChangeAspect="1" noChangeArrowheads="1" noTextEdit="1"/>
          </p:cNvSpPr>
          <p:nvPr>
            <p:ph type="sldImg"/>
          </p:nvPr>
        </p:nvSpPr>
        <p:spPr>
          <a:ln/>
        </p:spPr>
      </p:sp>
      <p:sp>
        <p:nvSpPr>
          <p:cNvPr id="121859" name="Rectangle 3">
            <a:extLst>
              <a:ext uri="{FF2B5EF4-FFF2-40B4-BE49-F238E27FC236}">
                <a16:creationId xmlns:a16="http://schemas.microsoft.com/office/drawing/2014/main" id="{3210C45A-07F6-4A63-BA1A-CB63886B0C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6">
            <a:extLst>
              <a:ext uri="{FF2B5EF4-FFF2-40B4-BE49-F238E27FC236}">
                <a16:creationId xmlns:a16="http://schemas.microsoft.com/office/drawing/2014/main" id="{724950CC-DD06-4FAF-86ED-EFB65278306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123906" name="Rectangle 2">
            <a:extLst>
              <a:ext uri="{FF2B5EF4-FFF2-40B4-BE49-F238E27FC236}">
                <a16:creationId xmlns:a16="http://schemas.microsoft.com/office/drawing/2014/main" id="{0985D72D-CA01-4243-BD41-22A0400ACA4E}"/>
              </a:ext>
            </a:extLst>
          </p:cNvPr>
          <p:cNvSpPr>
            <a:spLocks noGrp="1" noRot="1" noChangeAspect="1" noChangeArrowheads="1" noTextEdit="1"/>
          </p:cNvSpPr>
          <p:nvPr>
            <p:ph type="sldImg"/>
          </p:nvPr>
        </p:nvSpPr>
        <p:spPr>
          <a:ln/>
        </p:spPr>
      </p:sp>
      <p:sp>
        <p:nvSpPr>
          <p:cNvPr id="123907" name="Rectangle 3">
            <a:extLst>
              <a:ext uri="{FF2B5EF4-FFF2-40B4-BE49-F238E27FC236}">
                <a16:creationId xmlns:a16="http://schemas.microsoft.com/office/drawing/2014/main" id="{FE0304CD-BA81-486A-98D0-14BFB4A385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9A42BF23-748D-4B19-8C23-0F53B61A1E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0C6E1B5-5946-444E-A391-CE71E75E9E6F}" type="slidenum">
              <a:rPr lang="en-US" altLang="en-US"/>
              <a:pPr>
                <a:spcBef>
                  <a:spcPct val="0"/>
                </a:spcBef>
              </a:pPr>
              <a:t>55</a:t>
            </a:fld>
            <a:endParaRPr lang="en-US" altLang="en-US"/>
          </a:p>
        </p:txBody>
      </p:sp>
      <p:sp>
        <p:nvSpPr>
          <p:cNvPr id="125954" name="Rectangle 2">
            <a:extLst>
              <a:ext uri="{FF2B5EF4-FFF2-40B4-BE49-F238E27FC236}">
                <a16:creationId xmlns:a16="http://schemas.microsoft.com/office/drawing/2014/main" id="{F3051B4D-E57A-44EE-9582-337B8958DE01}"/>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89826D25-A0CD-4C80-B6DD-B23D74665D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6">
            <a:extLst>
              <a:ext uri="{FF2B5EF4-FFF2-40B4-BE49-F238E27FC236}">
                <a16:creationId xmlns:a16="http://schemas.microsoft.com/office/drawing/2014/main" id="{7D235E44-1480-49D5-BA77-32E773807981}"/>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128002" name="Rectangle 2">
            <a:extLst>
              <a:ext uri="{FF2B5EF4-FFF2-40B4-BE49-F238E27FC236}">
                <a16:creationId xmlns:a16="http://schemas.microsoft.com/office/drawing/2014/main" id="{6EE3AAB1-1C27-4DC6-98D4-28794AFA5165}"/>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A6D3FA6F-76AA-4F50-A8F9-5BB4ECB5D5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Subnets, Address Aggregation</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6">
            <a:extLst>
              <a:ext uri="{FF2B5EF4-FFF2-40B4-BE49-F238E27FC236}">
                <a16:creationId xmlns:a16="http://schemas.microsoft.com/office/drawing/2014/main" id="{40FFA485-117E-4FE6-8C33-77E6C81F75E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130050" name="Rectangle 2">
            <a:extLst>
              <a:ext uri="{FF2B5EF4-FFF2-40B4-BE49-F238E27FC236}">
                <a16:creationId xmlns:a16="http://schemas.microsoft.com/office/drawing/2014/main" id="{241D6CD8-5E9B-41E9-A90D-49E4C4113658}"/>
              </a:ext>
            </a:extLst>
          </p:cNvPr>
          <p:cNvSpPr>
            <a:spLocks noGrp="1" noRot="1" noChangeAspect="1" noChangeArrowheads="1" noTextEdit="1"/>
          </p:cNvSpPr>
          <p:nvPr>
            <p:ph type="sldImg"/>
          </p:nvPr>
        </p:nvSpPr>
        <p:spPr>
          <a:ln/>
        </p:spPr>
      </p:sp>
      <p:sp>
        <p:nvSpPr>
          <p:cNvPr id="130051" name="Rectangle 3">
            <a:extLst>
              <a:ext uri="{FF2B5EF4-FFF2-40B4-BE49-F238E27FC236}">
                <a16:creationId xmlns:a16="http://schemas.microsoft.com/office/drawing/2014/main" id="{D8D4988D-A1C0-45C5-96DE-CA73E0C411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6">
            <a:extLst>
              <a:ext uri="{FF2B5EF4-FFF2-40B4-BE49-F238E27FC236}">
                <a16:creationId xmlns:a16="http://schemas.microsoft.com/office/drawing/2014/main" id="{E5BBE917-15AD-4F9F-B0E2-1F77EC5D133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132098" name="Rectangle 2">
            <a:extLst>
              <a:ext uri="{FF2B5EF4-FFF2-40B4-BE49-F238E27FC236}">
                <a16:creationId xmlns:a16="http://schemas.microsoft.com/office/drawing/2014/main" id="{5DCB1F92-8639-4934-AB9A-49EEFD4AEEFD}"/>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AD142033-4CF0-4F84-98CD-8382D82D87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6">
            <a:extLst>
              <a:ext uri="{FF2B5EF4-FFF2-40B4-BE49-F238E27FC236}">
                <a16:creationId xmlns:a16="http://schemas.microsoft.com/office/drawing/2014/main" id="{AF7A53FE-CAFC-4BDA-9D76-0CF4C117DE1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134146" name="Rectangle 2">
            <a:extLst>
              <a:ext uri="{FF2B5EF4-FFF2-40B4-BE49-F238E27FC236}">
                <a16:creationId xmlns:a16="http://schemas.microsoft.com/office/drawing/2014/main" id="{7AB3DE53-5304-4511-9FFF-CE3795F7E96F}"/>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BAC056C5-F52E-4080-B4F3-501866D1D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6">
            <a:extLst>
              <a:ext uri="{FF2B5EF4-FFF2-40B4-BE49-F238E27FC236}">
                <a16:creationId xmlns:a16="http://schemas.microsoft.com/office/drawing/2014/main" id="{1B91C992-682F-4C6C-927D-7E71892D057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136194" name="Rectangle 2">
            <a:extLst>
              <a:ext uri="{FF2B5EF4-FFF2-40B4-BE49-F238E27FC236}">
                <a16:creationId xmlns:a16="http://schemas.microsoft.com/office/drawing/2014/main" id="{FC569D3B-B104-41CB-978A-EAF1371FF7A4}"/>
              </a:ext>
            </a:extLst>
          </p:cNvPr>
          <p:cNvSpPr>
            <a:spLocks noGrp="1" noRot="1" noChangeAspect="1" noChangeArrowheads="1" noTextEdit="1"/>
          </p:cNvSpPr>
          <p:nvPr>
            <p:ph type="sldImg"/>
          </p:nvPr>
        </p:nvSpPr>
        <p:spPr>
          <a:ln/>
        </p:spPr>
      </p:sp>
      <p:sp>
        <p:nvSpPr>
          <p:cNvPr id="136195" name="Rectangle 3">
            <a:extLst>
              <a:ext uri="{FF2B5EF4-FFF2-40B4-BE49-F238E27FC236}">
                <a16:creationId xmlns:a16="http://schemas.microsoft.com/office/drawing/2014/main" id="{9F566F82-6992-498A-A4AE-D9F62C3794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6">
            <a:extLst>
              <a:ext uri="{FF2B5EF4-FFF2-40B4-BE49-F238E27FC236}">
                <a16:creationId xmlns:a16="http://schemas.microsoft.com/office/drawing/2014/main" id="{957C7BE2-99B2-4569-9764-0DD0230F459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138242" name="Rectangle 2">
            <a:extLst>
              <a:ext uri="{FF2B5EF4-FFF2-40B4-BE49-F238E27FC236}">
                <a16:creationId xmlns:a16="http://schemas.microsoft.com/office/drawing/2014/main" id="{9789C4D9-0749-4CA7-AC1F-76076CF312D7}"/>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973F0B41-89F5-4F25-81E2-964F852446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6">
            <a:extLst>
              <a:ext uri="{FF2B5EF4-FFF2-40B4-BE49-F238E27FC236}">
                <a16:creationId xmlns:a16="http://schemas.microsoft.com/office/drawing/2014/main" id="{87292CA0-7C41-4ADB-A51C-2110BE39DAA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140290" name="Rectangle 2">
            <a:extLst>
              <a:ext uri="{FF2B5EF4-FFF2-40B4-BE49-F238E27FC236}">
                <a16:creationId xmlns:a16="http://schemas.microsoft.com/office/drawing/2014/main" id="{EB2C2709-ACB4-4B1B-90D0-391E92206C5E}"/>
              </a:ext>
            </a:extLst>
          </p:cNvPr>
          <p:cNvSpPr>
            <a:spLocks noGrp="1" noRot="1" noChangeAspect="1" noChangeArrowheads="1" noTextEdit="1"/>
          </p:cNvSpPr>
          <p:nvPr>
            <p:ph type="sldImg"/>
          </p:nvPr>
        </p:nvSpPr>
        <p:spPr>
          <a:ln/>
        </p:spPr>
      </p:sp>
      <p:sp>
        <p:nvSpPr>
          <p:cNvPr id="140291" name="Rectangle 3">
            <a:extLst>
              <a:ext uri="{FF2B5EF4-FFF2-40B4-BE49-F238E27FC236}">
                <a16:creationId xmlns:a16="http://schemas.microsoft.com/office/drawing/2014/main" id="{394F9376-E3A1-4E44-8715-F46971AEEC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Limited number of IPs </a:t>
            </a:r>
            <a:r>
              <a:rPr lang="en-US" altLang="en-US"/>
              <a:t>in IPv4</a:t>
            </a:r>
          </a:p>
          <a:p>
            <a:pPr eaLnBrk="1" hangingPunct="1"/>
            <a:r>
              <a:rPr lang="en-US" altLang="en-US" dirty="0"/>
              <a:t>If the size of business increase, ISP will have to grant a new range of IP addresses as the addresses before or after the current range may not be free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6">
            <a:extLst>
              <a:ext uri="{FF2B5EF4-FFF2-40B4-BE49-F238E27FC236}">
                <a16:creationId xmlns:a16="http://schemas.microsoft.com/office/drawing/2014/main" id="{EB0F7052-C137-4A58-BD61-55EA2C251491}"/>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39938" name="Rectangle 2">
            <a:extLst>
              <a:ext uri="{FF2B5EF4-FFF2-40B4-BE49-F238E27FC236}">
                <a16:creationId xmlns:a16="http://schemas.microsoft.com/office/drawing/2014/main" id="{290567A2-A470-415F-8AD0-5001429F32EB}"/>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209019D5-BC5C-4FFE-9654-6780126C27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6">
            <a:extLst>
              <a:ext uri="{FF2B5EF4-FFF2-40B4-BE49-F238E27FC236}">
                <a16:creationId xmlns:a16="http://schemas.microsoft.com/office/drawing/2014/main" id="{A1AB80DC-4431-4C33-BA75-E82FABFBF5E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142338" name="Rectangle 2">
            <a:extLst>
              <a:ext uri="{FF2B5EF4-FFF2-40B4-BE49-F238E27FC236}">
                <a16:creationId xmlns:a16="http://schemas.microsoft.com/office/drawing/2014/main" id="{774370F7-B371-4689-A29A-4ADB59AD6B41}"/>
              </a:ext>
            </a:extLst>
          </p:cNvPr>
          <p:cNvSpPr>
            <a:spLocks noGrp="1" noRot="1" noChangeAspect="1" noChangeArrowheads="1" noTextEdit="1"/>
          </p:cNvSpPr>
          <p:nvPr>
            <p:ph type="sldImg"/>
          </p:nvPr>
        </p:nvSpPr>
        <p:spPr>
          <a:ln/>
        </p:spPr>
      </p:sp>
      <p:sp>
        <p:nvSpPr>
          <p:cNvPr id="142339" name="Rectangle 3">
            <a:extLst>
              <a:ext uri="{FF2B5EF4-FFF2-40B4-BE49-F238E27FC236}">
                <a16:creationId xmlns:a16="http://schemas.microsoft.com/office/drawing/2014/main" id="{8B35D238-B517-4DE3-880E-119779B303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Incase of NAT communication must be initiated by the private IP host. POP command generated for email then the emails are retrieved</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6">
            <a:extLst>
              <a:ext uri="{FF2B5EF4-FFF2-40B4-BE49-F238E27FC236}">
                <a16:creationId xmlns:a16="http://schemas.microsoft.com/office/drawing/2014/main" id="{C363AC95-1FB3-49A7-A64E-BC11F9FD264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144386" name="Rectangle 2">
            <a:extLst>
              <a:ext uri="{FF2B5EF4-FFF2-40B4-BE49-F238E27FC236}">
                <a16:creationId xmlns:a16="http://schemas.microsoft.com/office/drawing/2014/main" id="{3FB78BBF-F7F5-4A9F-A411-AF3294E29CCC}"/>
              </a:ext>
            </a:extLst>
          </p:cNvPr>
          <p:cNvSpPr>
            <a:spLocks noGrp="1" noRot="1" noChangeAspect="1" noChangeArrowheads="1" noTextEdit="1"/>
          </p:cNvSpPr>
          <p:nvPr>
            <p:ph type="sldImg"/>
          </p:nvPr>
        </p:nvSpPr>
        <p:spPr>
          <a:ln/>
        </p:spPr>
      </p:sp>
      <p:sp>
        <p:nvSpPr>
          <p:cNvPr id="144387" name="Rectangle 3">
            <a:extLst>
              <a:ext uri="{FF2B5EF4-FFF2-40B4-BE49-F238E27FC236}">
                <a16:creationId xmlns:a16="http://schemas.microsoft.com/office/drawing/2014/main" id="{87C1EE72-7FE0-4E5C-9EC7-2FD40C9402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Drawbacks: one private address can communicate at a time. Solution: Pool of public IPs used Drawback: Limited number of hosts can be connected, one private host cant access two server program at a time Solution: use both IP addresses and </a:t>
            </a:r>
            <a:r>
              <a:rPr lang="en-US" altLang="en-US"/>
              <a:t>port addresses</a:t>
            </a:r>
            <a:endParaRPr lang="en-US"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6">
            <a:extLst>
              <a:ext uri="{FF2B5EF4-FFF2-40B4-BE49-F238E27FC236}">
                <a16:creationId xmlns:a16="http://schemas.microsoft.com/office/drawing/2014/main" id="{BE63E2FE-1838-4D31-A009-AAEC46AEF541}"/>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146434" name="Rectangle 2">
            <a:extLst>
              <a:ext uri="{FF2B5EF4-FFF2-40B4-BE49-F238E27FC236}">
                <a16:creationId xmlns:a16="http://schemas.microsoft.com/office/drawing/2014/main" id="{E7F3E345-FBF6-4547-9D33-2F15D71F67E4}"/>
              </a:ext>
            </a:extLst>
          </p:cNvPr>
          <p:cNvSpPr>
            <a:spLocks noGrp="1" noRot="1" noChangeAspect="1" noChangeArrowheads="1" noTextEdit="1"/>
          </p:cNvSpPr>
          <p:nvPr>
            <p:ph type="sldImg"/>
          </p:nvPr>
        </p:nvSpPr>
        <p:spPr>
          <a:ln/>
        </p:spPr>
      </p:sp>
      <p:sp>
        <p:nvSpPr>
          <p:cNvPr id="146435" name="Rectangle 3">
            <a:extLst>
              <a:ext uri="{FF2B5EF4-FFF2-40B4-BE49-F238E27FC236}">
                <a16:creationId xmlns:a16="http://schemas.microsoft.com/office/drawing/2014/main" id="{527680E3-88E3-4AB8-A938-AE1235CE29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a:extLst>
              <a:ext uri="{FF2B5EF4-FFF2-40B4-BE49-F238E27FC236}">
                <a16:creationId xmlns:a16="http://schemas.microsoft.com/office/drawing/2014/main" id="{1C230F24-BEE5-46EB-9ED8-9C1E637DA5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40BDBD0-7FC4-41AA-A4B2-DFBC49A2CE46}" type="slidenum">
              <a:rPr lang="en-US" altLang="en-US">
                <a:solidFill>
                  <a:srgbClr val="000000"/>
                </a:solidFill>
              </a:rPr>
              <a:pPr>
                <a:spcBef>
                  <a:spcPct val="0"/>
                </a:spcBef>
              </a:pPr>
              <a:t>67</a:t>
            </a:fld>
            <a:endParaRPr lang="en-US" altLang="en-US">
              <a:solidFill>
                <a:srgbClr val="000000"/>
              </a:solidFill>
            </a:endParaRPr>
          </a:p>
        </p:txBody>
      </p:sp>
      <p:sp>
        <p:nvSpPr>
          <p:cNvPr id="148482" name="Rectangle 2">
            <a:extLst>
              <a:ext uri="{FF2B5EF4-FFF2-40B4-BE49-F238E27FC236}">
                <a16:creationId xmlns:a16="http://schemas.microsoft.com/office/drawing/2014/main" id="{8B8A7481-1BF9-442E-8417-A4BB89B7B5DA}"/>
              </a:ext>
            </a:extLst>
          </p:cNvPr>
          <p:cNvSpPr>
            <a:spLocks noGrp="1" noRot="1" noChangeAspect="1" noChangeArrowheads="1" noTextEdit="1"/>
          </p:cNvSpPr>
          <p:nvPr>
            <p:ph type="sldImg"/>
          </p:nvPr>
        </p:nvSpPr>
        <p:spPr>
          <a:ln/>
        </p:spPr>
      </p:sp>
      <p:sp>
        <p:nvSpPr>
          <p:cNvPr id="148483" name="Rectangle 3">
            <a:extLst>
              <a:ext uri="{FF2B5EF4-FFF2-40B4-BE49-F238E27FC236}">
                <a16:creationId xmlns:a16="http://schemas.microsoft.com/office/drawing/2014/main" id="{3685EB0B-21B9-4581-BAC1-9FEBB50FF5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6">
            <a:extLst>
              <a:ext uri="{FF2B5EF4-FFF2-40B4-BE49-F238E27FC236}">
                <a16:creationId xmlns:a16="http://schemas.microsoft.com/office/drawing/2014/main" id="{72651FD0-2B7E-4DEE-A9BE-654EAE3F44E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150530" name="Rectangle 2">
            <a:extLst>
              <a:ext uri="{FF2B5EF4-FFF2-40B4-BE49-F238E27FC236}">
                <a16:creationId xmlns:a16="http://schemas.microsoft.com/office/drawing/2014/main" id="{DA6EA553-2A82-4E0C-A5DB-DB2C03DFCD68}"/>
              </a:ext>
            </a:extLst>
          </p:cNvPr>
          <p:cNvSpPr>
            <a:spLocks noGrp="1" noRot="1" noChangeAspect="1" noChangeArrowheads="1" noTextEdit="1"/>
          </p:cNvSpPr>
          <p:nvPr>
            <p:ph type="sldImg"/>
          </p:nvPr>
        </p:nvSpPr>
        <p:spPr>
          <a:ln/>
        </p:spPr>
      </p:sp>
      <p:sp>
        <p:nvSpPr>
          <p:cNvPr id="150531" name="Rectangle 3">
            <a:extLst>
              <a:ext uri="{FF2B5EF4-FFF2-40B4-BE49-F238E27FC236}">
                <a16:creationId xmlns:a16="http://schemas.microsoft.com/office/drawing/2014/main" id="{695F516E-3B5D-46EC-B252-52C0D5B4932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6">
            <a:extLst>
              <a:ext uri="{FF2B5EF4-FFF2-40B4-BE49-F238E27FC236}">
                <a16:creationId xmlns:a16="http://schemas.microsoft.com/office/drawing/2014/main" id="{3B5C93EF-6023-4EB8-8C3F-9309A5325E0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152578" name="Rectangle 2">
            <a:extLst>
              <a:ext uri="{FF2B5EF4-FFF2-40B4-BE49-F238E27FC236}">
                <a16:creationId xmlns:a16="http://schemas.microsoft.com/office/drawing/2014/main" id="{BF87E6C6-497D-47DB-A5E4-50625B3E8D9C}"/>
              </a:ext>
            </a:extLst>
          </p:cNvPr>
          <p:cNvSpPr>
            <a:spLocks noGrp="1" noRot="1" noChangeAspect="1" noChangeArrowheads="1" noTextEdit="1"/>
          </p:cNvSpPr>
          <p:nvPr>
            <p:ph type="sldImg"/>
          </p:nvPr>
        </p:nvSpPr>
        <p:spPr>
          <a:ln/>
        </p:spPr>
      </p:sp>
      <p:sp>
        <p:nvSpPr>
          <p:cNvPr id="152579" name="Rectangle 3">
            <a:extLst>
              <a:ext uri="{FF2B5EF4-FFF2-40B4-BE49-F238E27FC236}">
                <a16:creationId xmlns:a16="http://schemas.microsoft.com/office/drawing/2014/main" id="{690DC1D4-3808-452D-8FDC-815C9F3FBB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6">
            <a:extLst>
              <a:ext uri="{FF2B5EF4-FFF2-40B4-BE49-F238E27FC236}">
                <a16:creationId xmlns:a16="http://schemas.microsoft.com/office/drawing/2014/main" id="{06A54130-917C-4E37-8DD5-0330C6F6AE7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154626" name="Rectangle 2">
            <a:extLst>
              <a:ext uri="{FF2B5EF4-FFF2-40B4-BE49-F238E27FC236}">
                <a16:creationId xmlns:a16="http://schemas.microsoft.com/office/drawing/2014/main" id="{4F4A8246-4CCF-423D-B011-ACA8D881F791}"/>
              </a:ext>
            </a:extLst>
          </p:cNvPr>
          <p:cNvSpPr>
            <a:spLocks noGrp="1" noRot="1" noChangeAspect="1" noChangeArrowheads="1" noTextEdit="1"/>
          </p:cNvSpPr>
          <p:nvPr>
            <p:ph type="sldImg"/>
          </p:nvPr>
        </p:nvSpPr>
        <p:spPr>
          <a:ln/>
        </p:spPr>
      </p:sp>
      <p:sp>
        <p:nvSpPr>
          <p:cNvPr id="154627" name="Rectangle 3">
            <a:extLst>
              <a:ext uri="{FF2B5EF4-FFF2-40B4-BE49-F238E27FC236}">
                <a16:creationId xmlns:a16="http://schemas.microsoft.com/office/drawing/2014/main" id="{22C172B3-CCC9-4CB9-BDAC-725E2C4C48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7">
            <a:extLst>
              <a:ext uri="{FF2B5EF4-FFF2-40B4-BE49-F238E27FC236}">
                <a16:creationId xmlns:a16="http://schemas.microsoft.com/office/drawing/2014/main" id="{9962370A-00BB-45E7-AB8F-4D9D3A00F9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75B9728-1BED-4C92-BC6A-75F26BD8BEC6}" type="slidenum">
              <a:rPr lang="en-US" altLang="en-US">
                <a:solidFill>
                  <a:srgbClr val="000000"/>
                </a:solidFill>
                <a:ea typeface="ヒラギノ角ゴ Pro W3" pitchFamily="34" charset="-128"/>
              </a:rPr>
              <a:pPr>
                <a:spcBef>
                  <a:spcPct val="0"/>
                </a:spcBef>
              </a:pPr>
              <a:t>71</a:t>
            </a:fld>
            <a:endParaRPr lang="en-US" altLang="en-US">
              <a:solidFill>
                <a:srgbClr val="000000"/>
              </a:solidFill>
              <a:ea typeface="ヒラギノ角ゴ Pro W3" pitchFamily="34" charset="-128"/>
            </a:endParaRPr>
          </a:p>
        </p:txBody>
      </p:sp>
      <p:sp>
        <p:nvSpPr>
          <p:cNvPr id="156674" name="Rectangle 2">
            <a:extLst>
              <a:ext uri="{FF2B5EF4-FFF2-40B4-BE49-F238E27FC236}">
                <a16:creationId xmlns:a16="http://schemas.microsoft.com/office/drawing/2014/main" id="{5B264FBD-BAA5-4D26-9E9F-3EF4DA2C0A17}"/>
              </a:ext>
            </a:extLst>
          </p:cNvPr>
          <p:cNvSpPr>
            <a:spLocks noGrp="1" noRot="1" noChangeAspect="1" noChangeArrowheads="1" noTextEdit="1"/>
          </p:cNvSpPr>
          <p:nvPr>
            <p:ph type="sldImg"/>
          </p:nvPr>
        </p:nvSpPr>
        <p:spPr>
          <a:ln/>
        </p:spPr>
      </p:sp>
      <p:sp>
        <p:nvSpPr>
          <p:cNvPr id="156675" name="Rectangle 3">
            <a:extLst>
              <a:ext uri="{FF2B5EF4-FFF2-40B4-BE49-F238E27FC236}">
                <a16:creationId xmlns:a16="http://schemas.microsoft.com/office/drawing/2014/main" id="{7DF06729-12EC-4407-A9A8-54F0FE4269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7">
            <a:extLst>
              <a:ext uri="{FF2B5EF4-FFF2-40B4-BE49-F238E27FC236}">
                <a16:creationId xmlns:a16="http://schemas.microsoft.com/office/drawing/2014/main" id="{201394E3-0913-4CA8-BB43-EF9378A9D0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9803D61-E2B6-47C1-9C84-36944B3A14D9}" type="slidenum">
              <a:rPr lang="en-US" altLang="en-US">
                <a:solidFill>
                  <a:srgbClr val="000000"/>
                </a:solidFill>
                <a:ea typeface="ヒラギノ角ゴ Pro W3" pitchFamily="34" charset="-128"/>
              </a:rPr>
              <a:pPr>
                <a:spcBef>
                  <a:spcPct val="0"/>
                </a:spcBef>
              </a:pPr>
              <a:t>72</a:t>
            </a:fld>
            <a:endParaRPr lang="en-US" altLang="en-US">
              <a:solidFill>
                <a:srgbClr val="000000"/>
              </a:solidFill>
              <a:ea typeface="ヒラギノ角ゴ Pro W3" pitchFamily="34" charset="-128"/>
            </a:endParaRPr>
          </a:p>
        </p:txBody>
      </p:sp>
      <p:sp>
        <p:nvSpPr>
          <p:cNvPr id="158722" name="Rectangle 2">
            <a:extLst>
              <a:ext uri="{FF2B5EF4-FFF2-40B4-BE49-F238E27FC236}">
                <a16:creationId xmlns:a16="http://schemas.microsoft.com/office/drawing/2014/main" id="{E82F506E-5804-4610-A09C-F304F43C98DE}"/>
              </a:ext>
            </a:extLst>
          </p:cNvPr>
          <p:cNvSpPr>
            <a:spLocks noGrp="1" noRot="1" noChangeAspect="1" noChangeArrowheads="1" noTextEdit="1"/>
          </p:cNvSpPr>
          <p:nvPr>
            <p:ph type="sldImg"/>
          </p:nvPr>
        </p:nvSpPr>
        <p:spPr>
          <a:ln/>
        </p:spPr>
      </p:sp>
      <p:sp>
        <p:nvSpPr>
          <p:cNvPr id="158723" name="Rectangle 3">
            <a:extLst>
              <a:ext uri="{FF2B5EF4-FFF2-40B4-BE49-F238E27FC236}">
                <a16:creationId xmlns:a16="http://schemas.microsoft.com/office/drawing/2014/main" id="{C679E89C-1575-41A0-9FC4-1CF87AAD2F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7">
            <a:extLst>
              <a:ext uri="{FF2B5EF4-FFF2-40B4-BE49-F238E27FC236}">
                <a16:creationId xmlns:a16="http://schemas.microsoft.com/office/drawing/2014/main" id="{3DE6B01C-008E-4D80-A30D-5AE60C210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EE68411-DFED-4ADF-BCD0-9B0DC7134907}" type="slidenum">
              <a:rPr lang="en-US" altLang="en-US"/>
              <a:pPr>
                <a:spcBef>
                  <a:spcPct val="0"/>
                </a:spcBef>
              </a:pPr>
              <a:t>73</a:t>
            </a:fld>
            <a:endParaRPr lang="en-US" altLang="en-US"/>
          </a:p>
        </p:txBody>
      </p:sp>
      <p:sp>
        <p:nvSpPr>
          <p:cNvPr id="160770" name="Rectangle 2">
            <a:extLst>
              <a:ext uri="{FF2B5EF4-FFF2-40B4-BE49-F238E27FC236}">
                <a16:creationId xmlns:a16="http://schemas.microsoft.com/office/drawing/2014/main" id="{95BCF1F2-7BAE-434B-B966-EC8F1C3F9967}"/>
              </a:ext>
            </a:extLst>
          </p:cNvPr>
          <p:cNvSpPr>
            <a:spLocks noGrp="1" noRot="1" noChangeAspect="1" noChangeArrowheads="1" noTextEdit="1"/>
          </p:cNvSpPr>
          <p:nvPr>
            <p:ph type="sldImg"/>
          </p:nvPr>
        </p:nvSpPr>
        <p:spPr>
          <a:ln/>
        </p:spPr>
      </p:sp>
      <p:sp>
        <p:nvSpPr>
          <p:cNvPr id="160771" name="Rectangle 3">
            <a:extLst>
              <a:ext uri="{FF2B5EF4-FFF2-40B4-BE49-F238E27FC236}">
                <a16:creationId xmlns:a16="http://schemas.microsoft.com/office/drawing/2014/main" id="{01863B23-97E0-4F38-8194-34F895BDFA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6">
            <a:extLst>
              <a:ext uri="{FF2B5EF4-FFF2-40B4-BE49-F238E27FC236}">
                <a16:creationId xmlns:a16="http://schemas.microsoft.com/office/drawing/2014/main" id="{C162C193-D41D-46B7-BABD-EED4D7F1BE3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41986" name="Rectangle 2">
            <a:extLst>
              <a:ext uri="{FF2B5EF4-FFF2-40B4-BE49-F238E27FC236}">
                <a16:creationId xmlns:a16="http://schemas.microsoft.com/office/drawing/2014/main" id="{FF8D1F2A-C910-4D4A-9CFD-FFD6BF14557A}"/>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256A439A-4FEA-4002-9B04-5B16FB4D13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6">
            <a:extLst>
              <a:ext uri="{FF2B5EF4-FFF2-40B4-BE49-F238E27FC236}">
                <a16:creationId xmlns:a16="http://schemas.microsoft.com/office/drawing/2014/main" id="{2EDAD746-32F9-4ED9-81B4-863164E4865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162818" name="Rectangle 2">
            <a:extLst>
              <a:ext uri="{FF2B5EF4-FFF2-40B4-BE49-F238E27FC236}">
                <a16:creationId xmlns:a16="http://schemas.microsoft.com/office/drawing/2014/main" id="{73905A29-EECB-47B4-B7F6-BFF636EE532E}"/>
              </a:ext>
            </a:extLst>
          </p:cNvPr>
          <p:cNvSpPr>
            <a:spLocks noGrp="1" noRot="1" noChangeAspect="1" noChangeArrowheads="1" noTextEdit="1"/>
          </p:cNvSpPr>
          <p:nvPr>
            <p:ph type="sldImg"/>
          </p:nvPr>
        </p:nvSpPr>
        <p:spPr>
          <a:ln/>
        </p:spPr>
      </p:sp>
      <p:sp>
        <p:nvSpPr>
          <p:cNvPr id="162819" name="Rectangle 3">
            <a:extLst>
              <a:ext uri="{FF2B5EF4-FFF2-40B4-BE49-F238E27FC236}">
                <a16:creationId xmlns:a16="http://schemas.microsoft.com/office/drawing/2014/main" id="{702FD52E-05D7-494D-B8F1-6C7128127E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7">
            <a:extLst>
              <a:ext uri="{FF2B5EF4-FFF2-40B4-BE49-F238E27FC236}">
                <a16:creationId xmlns:a16="http://schemas.microsoft.com/office/drawing/2014/main" id="{A05273DB-C085-4672-B57F-8E0F89591E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CBDA86A-89A4-4EC9-92E2-604559ED00A5}" type="slidenum">
              <a:rPr lang="en-US" altLang="en-US"/>
              <a:pPr>
                <a:spcBef>
                  <a:spcPct val="0"/>
                </a:spcBef>
              </a:pPr>
              <a:t>75</a:t>
            </a:fld>
            <a:endParaRPr lang="en-US" altLang="en-US"/>
          </a:p>
        </p:txBody>
      </p:sp>
      <p:sp>
        <p:nvSpPr>
          <p:cNvPr id="164866" name="Rectangle 2">
            <a:extLst>
              <a:ext uri="{FF2B5EF4-FFF2-40B4-BE49-F238E27FC236}">
                <a16:creationId xmlns:a16="http://schemas.microsoft.com/office/drawing/2014/main" id="{BC45DF17-DE1E-49EF-BA9B-418F62872187}"/>
              </a:ext>
            </a:extLst>
          </p:cNvPr>
          <p:cNvSpPr>
            <a:spLocks noGrp="1" noRot="1" noChangeAspect="1" noChangeArrowheads="1" noTextEdit="1"/>
          </p:cNvSpPr>
          <p:nvPr>
            <p:ph type="sldImg"/>
          </p:nvPr>
        </p:nvSpPr>
        <p:spPr>
          <a:ln/>
        </p:spPr>
      </p:sp>
      <p:sp>
        <p:nvSpPr>
          <p:cNvPr id="164867" name="Rectangle 3">
            <a:extLst>
              <a:ext uri="{FF2B5EF4-FFF2-40B4-BE49-F238E27FC236}">
                <a16:creationId xmlns:a16="http://schemas.microsoft.com/office/drawing/2014/main" id="{E15C9D11-0DB9-4C00-AD46-5EA086689A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7">
            <a:extLst>
              <a:ext uri="{FF2B5EF4-FFF2-40B4-BE49-F238E27FC236}">
                <a16:creationId xmlns:a16="http://schemas.microsoft.com/office/drawing/2014/main" id="{433C5BF0-1A23-4F32-8A25-3A95ECAA80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7620C7C-1559-49E9-800C-55DF583B9E28}" type="slidenum">
              <a:rPr lang="en-US" altLang="en-US"/>
              <a:pPr>
                <a:spcBef>
                  <a:spcPct val="0"/>
                </a:spcBef>
              </a:pPr>
              <a:t>76</a:t>
            </a:fld>
            <a:endParaRPr lang="en-US" altLang="en-US"/>
          </a:p>
        </p:txBody>
      </p:sp>
      <p:sp>
        <p:nvSpPr>
          <p:cNvPr id="166914" name="Rectangle 2">
            <a:extLst>
              <a:ext uri="{FF2B5EF4-FFF2-40B4-BE49-F238E27FC236}">
                <a16:creationId xmlns:a16="http://schemas.microsoft.com/office/drawing/2014/main" id="{0C04C157-2C3F-4BB4-80B9-8F3EB920A678}"/>
              </a:ext>
            </a:extLst>
          </p:cNvPr>
          <p:cNvSpPr>
            <a:spLocks noGrp="1" noRot="1" noChangeAspect="1" noChangeArrowheads="1" noTextEdit="1"/>
          </p:cNvSpPr>
          <p:nvPr>
            <p:ph type="sldImg"/>
          </p:nvPr>
        </p:nvSpPr>
        <p:spPr>
          <a:ln/>
        </p:spPr>
      </p:sp>
      <p:sp>
        <p:nvSpPr>
          <p:cNvPr id="166915" name="Rectangle 3">
            <a:extLst>
              <a:ext uri="{FF2B5EF4-FFF2-40B4-BE49-F238E27FC236}">
                <a16:creationId xmlns:a16="http://schemas.microsoft.com/office/drawing/2014/main" id="{354631FA-451C-4D96-9382-33ED934506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6">
            <a:extLst>
              <a:ext uri="{FF2B5EF4-FFF2-40B4-BE49-F238E27FC236}">
                <a16:creationId xmlns:a16="http://schemas.microsoft.com/office/drawing/2014/main" id="{78999426-F9D7-4325-87EA-4A7B6FF6931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168962" name="Rectangle 2">
            <a:extLst>
              <a:ext uri="{FF2B5EF4-FFF2-40B4-BE49-F238E27FC236}">
                <a16:creationId xmlns:a16="http://schemas.microsoft.com/office/drawing/2014/main" id="{FF249246-EB89-4C57-B7FC-1B11D73EAF8F}"/>
              </a:ext>
            </a:extLst>
          </p:cNvPr>
          <p:cNvSpPr>
            <a:spLocks noGrp="1" noRot="1" noChangeAspect="1" noChangeArrowheads="1" noTextEdit="1"/>
          </p:cNvSpPr>
          <p:nvPr>
            <p:ph type="sldImg"/>
          </p:nvPr>
        </p:nvSpPr>
        <p:spPr>
          <a:ln/>
        </p:spPr>
      </p:sp>
      <p:sp>
        <p:nvSpPr>
          <p:cNvPr id="168963" name="Rectangle 3">
            <a:extLst>
              <a:ext uri="{FF2B5EF4-FFF2-40B4-BE49-F238E27FC236}">
                <a16:creationId xmlns:a16="http://schemas.microsoft.com/office/drawing/2014/main" id="{3703A016-030F-419F-82F8-C3F2735B95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6">
            <a:extLst>
              <a:ext uri="{FF2B5EF4-FFF2-40B4-BE49-F238E27FC236}">
                <a16:creationId xmlns:a16="http://schemas.microsoft.com/office/drawing/2014/main" id="{506ACAD4-0D9A-4DCA-B6E9-2E012F8F8192}"/>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171010" name="Rectangle 2">
            <a:extLst>
              <a:ext uri="{FF2B5EF4-FFF2-40B4-BE49-F238E27FC236}">
                <a16:creationId xmlns:a16="http://schemas.microsoft.com/office/drawing/2014/main" id="{E44D2148-1274-4922-8B58-3240693528F4}"/>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5D208B74-BEF1-4E42-922C-31B1824B06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7">
            <a:extLst>
              <a:ext uri="{FF2B5EF4-FFF2-40B4-BE49-F238E27FC236}">
                <a16:creationId xmlns:a16="http://schemas.microsoft.com/office/drawing/2014/main" id="{F960600F-2498-40E8-A7B4-A4418B1C08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7C2F0A3-F6DB-4228-ACF7-141CC294EA58}" type="slidenum">
              <a:rPr lang="en-US" altLang="en-US"/>
              <a:pPr>
                <a:spcBef>
                  <a:spcPct val="0"/>
                </a:spcBef>
              </a:pPr>
              <a:t>79</a:t>
            </a:fld>
            <a:endParaRPr lang="en-US" altLang="en-US"/>
          </a:p>
        </p:txBody>
      </p:sp>
      <p:sp>
        <p:nvSpPr>
          <p:cNvPr id="173058" name="Rectangle 2">
            <a:extLst>
              <a:ext uri="{FF2B5EF4-FFF2-40B4-BE49-F238E27FC236}">
                <a16:creationId xmlns:a16="http://schemas.microsoft.com/office/drawing/2014/main" id="{5C4ABCF2-8EBB-4BEB-A3AE-7D72CF8FDC52}"/>
              </a:ext>
            </a:extLst>
          </p:cNvPr>
          <p:cNvSpPr>
            <a:spLocks noGrp="1" noRot="1" noChangeAspect="1" noChangeArrowheads="1" noTextEdit="1"/>
          </p:cNvSpPr>
          <p:nvPr>
            <p:ph type="sldImg"/>
          </p:nvPr>
        </p:nvSpPr>
        <p:spPr>
          <a:ln/>
        </p:spPr>
      </p:sp>
      <p:sp>
        <p:nvSpPr>
          <p:cNvPr id="173059" name="Rectangle 3">
            <a:extLst>
              <a:ext uri="{FF2B5EF4-FFF2-40B4-BE49-F238E27FC236}">
                <a16:creationId xmlns:a16="http://schemas.microsoft.com/office/drawing/2014/main" id="{C1F370D5-CDC1-4344-B053-0C110C639B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6">
            <a:extLst>
              <a:ext uri="{FF2B5EF4-FFF2-40B4-BE49-F238E27FC236}">
                <a16:creationId xmlns:a16="http://schemas.microsoft.com/office/drawing/2014/main" id="{63B1F1DD-2181-4D2A-8983-299ED2F1545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175106" name="Rectangle 2">
            <a:extLst>
              <a:ext uri="{FF2B5EF4-FFF2-40B4-BE49-F238E27FC236}">
                <a16:creationId xmlns:a16="http://schemas.microsoft.com/office/drawing/2014/main" id="{19C7EBFB-44AE-415F-902E-0B8DBFEB0AE5}"/>
              </a:ext>
            </a:extLst>
          </p:cNvPr>
          <p:cNvSpPr>
            <a:spLocks noGrp="1" noRot="1" noChangeAspect="1" noChangeArrowheads="1" noTextEdit="1"/>
          </p:cNvSpPr>
          <p:nvPr>
            <p:ph type="sldImg"/>
          </p:nvPr>
        </p:nvSpPr>
        <p:spPr>
          <a:ln/>
        </p:spPr>
      </p:sp>
      <p:sp>
        <p:nvSpPr>
          <p:cNvPr id="175107" name="Rectangle 3">
            <a:extLst>
              <a:ext uri="{FF2B5EF4-FFF2-40B4-BE49-F238E27FC236}">
                <a16:creationId xmlns:a16="http://schemas.microsoft.com/office/drawing/2014/main" id="{A045DDC4-0110-43A0-89DD-E4598CF22E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6">
            <a:extLst>
              <a:ext uri="{FF2B5EF4-FFF2-40B4-BE49-F238E27FC236}">
                <a16:creationId xmlns:a16="http://schemas.microsoft.com/office/drawing/2014/main" id="{C162C193-D41D-46B7-BABD-EED4D7F1BE3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41986" name="Rectangle 2">
            <a:extLst>
              <a:ext uri="{FF2B5EF4-FFF2-40B4-BE49-F238E27FC236}">
                <a16:creationId xmlns:a16="http://schemas.microsoft.com/office/drawing/2014/main" id="{FF8D1F2A-C910-4D4A-9CFD-FFD6BF14557A}"/>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256A439A-4FEA-4002-9B04-5B16FB4D13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8008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6">
            <a:extLst>
              <a:ext uri="{FF2B5EF4-FFF2-40B4-BE49-F238E27FC236}">
                <a16:creationId xmlns:a16="http://schemas.microsoft.com/office/drawing/2014/main" id="{C162C193-D41D-46B7-BABD-EED4D7F1BE3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41986" name="Rectangle 2">
            <a:extLst>
              <a:ext uri="{FF2B5EF4-FFF2-40B4-BE49-F238E27FC236}">
                <a16:creationId xmlns:a16="http://schemas.microsoft.com/office/drawing/2014/main" id="{FF8D1F2A-C910-4D4A-9CFD-FFD6BF14557A}"/>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256A439A-4FEA-4002-9B04-5B16FB4D13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Security Protocol is </a:t>
            </a:r>
            <a:r>
              <a:rPr lang="en-US" altLang="en-US" dirty="0" err="1"/>
              <a:t>IPSec</a:t>
            </a:r>
            <a:r>
              <a:rPr lang="en-US" altLang="en-US" dirty="0"/>
              <a:t>. </a:t>
            </a:r>
          </a:p>
        </p:txBody>
      </p:sp>
    </p:spTree>
    <p:extLst>
      <p:ext uri="{BB962C8B-B14F-4D97-AF65-F5344CB8AC3E}">
        <p14:creationId xmlns:p14="http://schemas.microsoft.com/office/powerpoint/2010/main" val="1390759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43F22A80-E873-4283-90D2-220856B30F0A}"/>
              </a:ext>
            </a:extLst>
          </p:cNvPr>
          <p:cNvGrpSpPr>
            <a:grpSpLocks/>
          </p:cNvGrpSpPr>
          <p:nvPr/>
        </p:nvGrpSpPr>
        <p:grpSpPr bwMode="auto">
          <a:xfrm>
            <a:off x="0" y="2438400"/>
            <a:ext cx="9009063" cy="1052513"/>
            <a:chOff x="0" y="1536"/>
            <a:chExt cx="5675" cy="663"/>
          </a:xfrm>
        </p:grpSpPr>
        <p:grpSp>
          <p:nvGrpSpPr>
            <p:cNvPr id="5" name="Group 3">
              <a:extLst>
                <a:ext uri="{FF2B5EF4-FFF2-40B4-BE49-F238E27FC236}">
                  <a16:creationId xmlns:a16="http://schemas.microsoft.com/office/drawing/2014/main" id="{D119038E-C2FF-4423-ADDE-82CA9FFC5F11}"/>
                </a:ext>
              </a:extLst>
            </p:cNvPr>
            <p:cNvGrpSpPr>
              <a:grpSpLocks/>
            </p:cNvGrpSpPr>
            <p:nvPr/>
          </p:nvGrpSpPr>
          <p:grpSpPr bwMode="auto">
            <a:xfrm>
              <a:off x="185" y="1604"/>
              <a:ext cx="449" cy="299"/>
              <a:chOff x="720" y="336"/>
              <a:chExt cx="624" cy="432"/>
            </a:xfrm>
          </p:grpSpPr>
          <p:sp>
            <p:nvSpPr>
              <p:cNvPr id="12" name="Rectangle 4">
                <a:extLst>
                  <a:ext uri="{FF2B5EF4-FFF2-40B4-BE49-F238E27FC236}">
                    <a16:creationId xmlns:a16="http://schemas.microsoft.com/office/drawing/2014/main" id="{39380D38-7DF5-400E-8570-E4A14A713D33}"/>
                  </a:ext>
                </a:extLst>
              </p:cNvPr>
              <p:cNvSpPr>
                <a:spLocks noChangeArrowheads="1"/>
              </p:cNvSpPr>
              <p:nvPr/>
            </p:nvSpPr>
            <p:spPr bwMode="auto">
              <a:xfrm>
                <a:off x="720" y="336"/>
                <a:ext cx="384" cy="432"/>
              </a:xfrm>
              <a:prstGeom prst="rect">
                <a:avLst/>
              </a:prstGeom>
              <a:solidFill>
                <a:schemeClr val="folHlink"/>
              </a:solidFill>
              <a:ln>
                <a:noFill/>
              </a:ln>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defRPr/>
                </a:pPr>
                <a:endParaRPr lang="en-US" altLang="en-US"/>
              </a:p>
            </p:txBody>
          </p:sp>
          <p:sp>
            <p:nvSpPr>
              <p:cNvPr id="13" name="Rectangle 5">
                <a:extLst>
                  <a:ext uri="{FF2B5EF4-FFF2-40B4-BE49-F238E27FC236}">
                    <a16:creationId xmlns:a16="http://schemas.microsoft.com/office/drawing/2014/main" id="{9594CC26-6F15-4DC3-B950-FA128F3E46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defRPr/>
                </a:pPr>
                <a:endParaRPr lang="en-US" altLang="en-US"/>
              </a:p>
            </p:txBody>
          </p:sp>
        </p:grpSp>
        <p:grpSp>
          <p:nvGrpSpPr>
            <p:cNvPr id="6" name="Group 6">
              <a:extLst>
                <a:ext uri="{FF2B5EF4-FFF2-40B4-BE49-F238E27FC236}">
                  <a16:creationId xmlns:a16="http://schemas.microsoft.com/office/drawing/2014/main" id="{27B3EE6D-DCC4-4466-B59E-C483C217E011}"/>
                </a:ext>
              </a:extLst>
            </p:cNvPr>
            <p:cNvGrpSpPr>
              <a:grpSpLocks/>
            </p:cNvGrpSpPr>
            <p:nvPr/>
          </p:nvGrpSpPr>
          <p:grpSpPr bwMode="auto">
            <a:xfrm>
              <a:off x="263" y="1870"/>
              <a:ext cx="466" cy="299"/>
              <a:chOff x="912" y="2640"/>
              <a:chExt cx="672" cy="432"/>
            </a:xfrm>
          </p:grpSpPr>
          <p:sp>
            <p:nvSpPr>
              <p:cNvPr id="10" name="Rectangle 7">
                <a:extLst>
                  <a:ext uri="{FF2B5EF4-FFF2-40B4-BE49-F238E27FC236}">
                    <a16:creationId xmlns:a16="http://schemas.microsoft.com/office/drawing/2014/main" id="{D87EA480-7AED-4312-8CB2-BE6BBEAFEB55}"/>
                  </a:ext>
                </a:extLst>
              </p:cNvPr>
              <p:cNvSpPr>
                <a:spLocks noChangeArrowheads="1"/>
              </p:cNvSpPr>
              <p:nvPr/>
            </p:nvSpPr>
            <p:spPr bwMode="auto">
              <a:xfrm>
                <a:off x="912" y="2640"/>
                <a:ext cx="384" cy="432"/>
              </a:xfrm>
              <a:prstGeom prst="rect">
                <a:avLst/>
              </a:prstGeom>
              <a:solidFill>
                <a:schemeClr val="accent2"/>
              </a:solidFill>
              <a:ln>
                <a:noFill/>
              </a:ln>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defRPr/>
                </a:pPr>
                <a:endParaRPr lang="en-US" altLang="en-US"/>
              </a:p>
            </p:txBody>
          </p:sp>
          <p:sp>
            <p:nvSpPr>
              <p:cNvPr id="11" name="Rectangle 8">
                <a:extLst>
                  <a:ext uri="{FF2B5EF4-FFF2-40B4-BE49-F238E27FC236}">
                    <a16:creationId xmlns:a16="http://schemas.microsoft.com/office/drawing/2014/main" id="{DA5C961B-C668-40C7-B4C0-68A82C7E02B6}"/>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defRPr/>
                </a:pPr>
                <a:endParaRPr lang="en-US" altLang="en-US"/>
              </a:p>
            </p:txBody>
          </p:sp>
        </p:grpSp>
        <p:sp>
          <p:nvSpPr>
            <p:cNvPr id="7" name="Rectangle 9">
              <a:extLst>
                <a:ext uri="{FF2B5EF4-FFF2-40B4-BE49-F238E27FC236}">
                  <a16:creationId xmlns:a16="http://schemas.microsoft.com/office/drawing/2014/main" id="{57DC3666-0E99-4D51-98FD-893B38AB108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defRPr/>
              </a:pPr>
              <a:endParaRPr lang="en-US" altLang="en-US"/>
            </a:p>
          </p:txBody>
        </p:sp>
        <p:sp>
          <p:nvSpPr>
            <p:cNvPr id="8" name="Rectangle 10">
              <a:extLst>
                <a:ext uri="{FF2B5EF4-FFF2-40B4-BE49-F238E27FC236}">
                  <a16:creationId xmlns:a16="http://schemas.microsoft.com/office/drawing/2014/main" id="{C056511D-44D2-41D6-B666-2CDBD9D4BC7E}"/>
                </a:ext>
              </a:extLst>
            </p:cNvPr>
            <p:cNvSpPr>
              <a:spLocks noChangeArrowheads="1"/>
            </p:cNvSpPr>
            <p:nvPr/>
          </p:nvSpPr>
          <p:spPr bwMode="auto">
            <a:xfrm>
              <a:off x="400" y="1536"/>
              <a:ext cx="20" cy="663"/>
            </a:xfrm>
            <a:prstGeom prst="rect">
              <a:avLst/>
            </a:prstGeom>
            <a:solidFill>
              <a:schemeClr val="bg2"/>
            </a:solidFill>
            <a:ln>
              <a:noFill/>
            </a:ln>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defRPr/>
              </a:pPr>
              <a:endParaRPr lang="en-US" altLang="en-US"/>
            </a:p>
          </p:txBody>
        </p:sp>
        <p:sp>
          <p:nvSpPr>
            <p:cNvPr id="9" name="Rectangle 11">
              <a:extLst>
                <a:ext uri="{FF2B5EF4-FFF2-40B4-BE49-F238E27FC236}">
                  <a16:creationId xmlns:a16="http://schemas.microsoft.com/office/drawing/2014/main" id="{61BB2CAC-BD36-46C4-9BF8-0DDAE3B91737}"/>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defRPr/>
              </a:pPr>
              <a:endParaRPr lang="en-US" altLang="en-US"/>
            </a:p>
          </p:txBody>
        </p:sp>
      </p:grpSp>
      <p:sp>
        <p:nvSpPr>
          <p:cNvPr id="14" name="Text Box 17">
            <a:extLst>
              <a:ext uri="{FF2B5EF4-FFF2-40B4-BE49-F238E27FC236}">
                <a16:creationId xmlns:a16="http://schemas.microsoft.com/office/drawing/2014/main" id="{67FEEE70-8FEE-4FDD-9A77-1ACDE09AC3CE}"/>
              </a:ext>
            </a:extLst>
          </p:cNvPr>
          <p:cNvSpPr txBox="1">
            <a:spLocks noChangeArrowheads="1"/>
          </p:cNvSpPr>
          <p:nvPr userDrawn="1"/>
        </p:nvSpPr>
        <p:spPr bwMode="auto">
          <a:xfrm>
            <a:off x="0" y="6553200"/>
            <a:ext cx="2209800" cy="304800"/>
          </a:xfrm>
          <a:prstGeom prst="rect">
            <a:avLst/>
          </a:prstGeom>
          <a:noFill/>
          <a:ln>
            <a:noFill/>
          </a:ln>
        </p:spPr>
        <p:txBody>
          <a:bodyP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spcBef>
                <a:spcPct val="50000"/>
              </a:spcBef>
              <a:defRPr/>
            </a:pPr>
            <a:r>
              <a:rPr lang="en-US" altLang="en-US" sz="1400" b="0" i="0">
                <a:latin typeface="McGrawHill-Italic"/>
              </a:rPr>
              <a:t>McGraw-Hill</a:t>
            </a:r>
            <a:endParaRPr lang="en-US" altLang="en-US" sz="2400" b="0" i="0">
              <a:latin typeface="Times New Roman" pitchFamily="18" charset="0"/>
            </a:endParaRPr>
          </a:p>
        </p:txBody>
      </p:sp>
      <p:sp>
        <p:nvSpPr>
          <p:cNvPr id="15" name="Text Box 18">
            <a:extLst>
              <a:ext uri="{FF2B5EF4-FFF2-40B4-BE49-F238E27FC236}">
                <a16:creationId xmlns:a16="http://schemas.microsoft.com/office/drawing/2014/main" id="{942BD3A1-D131-4A7F-BD64-D0FD53FA8E11}"/>
              </a:ext>
            </a:extLst>
          </p:cNvPr>
          <p:cNvSpPr txBox="1">
            <a:spLocks noChangeArrowheads="1"/>
          </p:cNvSpPr>
          <p:nvPr userDrawn="1"/>
        </p:nvSpPr>
        <p:spPr bwMode="auto">
          <a:xfrm>
            <a:off x="4572000" y="6553200"/>
            <a:ext cx="4572000" cy="304800"/>
          </a:xfrm>
          <a:prstGeom prst="rect">
            <a:avLst/>
          </a:prstGeom>
          <a:noFill/>
          <a:ln>
            <a:noFill/>
          </a:ln>
        </p:spPr>
        <p:txBody>
          <a:bodyP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r" eaLnBrk="1" hangingPunct="1">
              <a:spcBef>
                <a:spcPct val="50000"/>
              </a:spcBef>
              <a:buFontTx/>
              <a:buChar char="©"/>
              <a:defRPr/>
            </a:pPr>
            <a:r>
              <a:rPr lang="en-US" altLang="en-US" sz="1400" b="0" i="0">
                <a:latin typeface="McGrawHill-Italic"/>
              </a:rPr>
              <a:t>The McGraw-Hill Companies, Inc., 2000</a:t>
            </a:r>
            <a:endParaRPr lang="en-US" altLang="en-US" sz="2400" b="0" i="0">
              <a:latin typeface="Times New Roman" pitchFamily="18" charset="0"/>
            </a:endParaRPr>
          </a:p>
        </p:txBody>
      </p:sp>
      <p:sp>
        <p:nvSpPr>
          <p:cNvPr id="210956" name="Rectangle 12"/>
          <p:cNvSpPr>
            <a:spLocks noGrp="1" noChangeArrowheads="1"/>
          </p:cNvSpPr>
          <p:nvPr>
            <p:ph type="ctrTitle"/>
          </p:nvPr>
        </p:nvSpPr>
        <p:spPr bwMode="auto">
          <a:xfrm>
            <a:off x="990600" y="1676400"/>
            <a:ext cx="7772400" cy="1462088"/>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defRPr/>
            </a:lvl1pPr>
          </a:lstStyle>
          <a:p>
            <a:r>
              <a:rPr lang="en-US"/>
              <a:t>Click to edit Master title style</a:t>
            </a:r>
          </a:p>
        </p:txBody>
      </p:sp>
      <p:sp>
        <p:nvSpPr>
          <p:cNvPr id="210957" name="Rectangle 13"/>
          <p:cNvSpPr>
            <a:spLocks noGrp="1" noChangeArrowheads="1"/>
          </p:cNvSpPr>
          <p:nvPr>
            <p:ph type="subTitle" idx="1"/>
          </p:nvPr>
        </p:nvSpPr>
        <p:spPr bwMode="auto">
          <a:xfrm>
            <a:off x="1371600" y="3886200"/>
            <a:ext cx="6400800" cy="17526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0" indent="0" algn="ctr">
              <a:buFont typeface="Wingdings" pitchFamily="2" charset="2"/>
              <a:buNone/>
              <a:defRPr/>
            </a:lvl1pPr>
          </a:lstStyle>
          <a:p>
            <a:r>
              <a:rPr lang="en-US"/>
              <a:t>Click to edit Master subtitle style</a:t>
            </a:r>
          </a:p>
        </p:txBody>
      </p:sp>
      <p:sp>
        <p:nvSpPr>
          <p:cNvPr id="16" name="Date Placeholder 15">
            <a:extLst>
              <a:ext uri="{FF2B5EF4-FFF2-40B4-BE49-F238E27FC236}">
                <a16:creationId xmlns:a16="http://schemas.microsoft.com/office/drawing/2014/main" id="{67B033A3-A5C2-4616-B234-DF3952B65A13}"/>
              </a:ext>
            </a:extLst>
          </p:cNvPr>
          <p:cNvSpPr>
            <a:spLocks noGrp="1" noChangeArrowheads="1"/>
          </p:cNvSpPr>
          <p:nvPr>
            <p:ph type="dt" sz="half" idx="10"/>
          </p:nvPr>
        </p:nvSpPr>
        <p:spPr bwMode="auto">
          <a:xfrm>
            <a:off x="9906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400" b="0" i="0">
                <a:solidFill>
                  <a:schemeClr val="bg2"/>
                </a:solidFill>
                <a:latin typeface="Tahoma" pitchFamily="34" charset="0"/>
              </a:defRPr>
            </a:lvl1pPr>
          </a:lstStyle>
          <a:p>
            <a:pPr>
              <a:defRPr/>
            </a:pPr>
            <a:endParaRPr lang="en-US" altLang="en-US"/>
          </a:p>
        </p:txBody>
      </p:sp>
      <p:sp>
        <p:nvSpPr>
          <p:cNvPr id="17" name="Footer Placeholder 16">
            <a:extLst>
              <a:ext uri="{FF2B5EF4-FFF2-40B4-BE49-F238E27FC236}">
                <a16:creationId xmlns:a16="http://schemas.microsoft.com/office/drawing/2014/main" id="{BB50B915-1496-48D8-9E0E-047ADAC97E92}"/>
              </a:ext>
            </a:extLst>
          </p:cNvPr>
          <p:cNvSpPr>
            <a:spLocks noGrp="1" noChangeArrowheads="1"/>
          </p:cNvSpPr>
          <p:nvPr>
            <p:ph type="ftr" sz="quarter" idx="11"/>
          </p:nvPr>
        </p:nvSpPr>
        <p:spPr bwMode="auto">
          <a:xfrm>
            <a:off x="3429000" y="62484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eaLnBrk="1" hangingPunct="1">
              <a:defRPr sz="1400" b="0" i="0">
                <a:solidFill>
                  <a:schemeClr val="bg2"/>
                </a:solidFill>
                <a:latin typeface="Tahoma" pitchFamily="34" charset="0"/>
              </a:defRPr>
            </a:lvl1pPr>
          </a:lstStyle>
          <a:p>
            <a:pPr>
              <a:defRPr/>
            </a:pPr>
            <a:endParaRPr lang="en-US" altLang="en-US"/>
          </a:p>
        </p:txBody>
      </p:sp>
      <p:sp>
        <p:nvSpPr>
          <p:cNvPr id="18" name="Slide Number Placeholder 17">
            <a:extLst>
              <a:ext uri="{FF2B5EF4-FFF2-40B4-BE49-F238E27FC236}">
                <a16:creationId xmlns:a16="http://schemas.microsoft.com/office/drawing/2014/main" id="{737491A2-DB82-453C-8F5B-B054B55D0B1A}"/>
              </a:ext>
            </a:extLst>
          </p:cNvPr>
          <p:cNvSpPr>
            <a:spLocks noGrp="1" noChangeArrowheads="1"/>
          </p:cNvSpPr>
          <p:nvPr>
            <p:ph type="sldNum" sz="quarter" idx="12"/>
          </p:nvPr>
        </p:nvSpPr>
        <p:spPr>
          <a:xfrm>
            <a:off x="6858000" y="6248400"/>
            <a:ext cx="1905000" cy="457200"/>
          </a:xfrm>
        </p:spPr>
        <p:txBody>
          <a:bodyPr/>
          <a:lstStyle>
            <a:lvl1pPr algn="r">
              <a:defRPr sz="1400" b="0">
                <a:solidFill>
                  <a:schemeClr val="bg2"/>
                </a:solidFill>
                <a:latin typeface="Tahoma" panose="020B0604030504040204" pitchFamily="34" charset="0"/>
              </a:defRPr>
            </a:lvl1pPr>
          </a:lstStyle>
          <a:p>
            <a:fld id="{B670C00B-B98B-4EED-B77E-20A058D0498D}" type="slidenum">
              <a:rPr lang="en-US" altLang="en-US"/>
              <a:pPr/>
              <a:t>‹#›</a:t>
            </a:fld>
            <a:endParaRPr lang="en-US" altLang="en-US"/>
          </a:p>
        </p:txBody>
      </p:sp>
    </p:spTree>
    <p:extLst>
      <p:ext uri="{BB962C8B-B14F-4D97-AF65-F5344CB8AC3E}">
        <p14:creationId xmlns:p14="http://schemas.microsoft.com/office/powerpoint/2010/main" val="3270896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3">
            <a:extLst>
              <a:ext uri="{FF2B5EF4-FFF2-40B4-BE49-F238E27FC236}">
                <a16:creationId xmlns:a16="http://schemas.microsoft.com/office/drawing/2014/main" id="{15683582-6442-42A4-A9F4-60678EE05B2C}"/>
              </a:ext>
            </a:extLst>
          </p:cNvPr>
          <p:cNvSpPr>
            <a:spLocks noGrp="1" noChangeArrowheads="1"/>
          </p:cNvSpPr>
          <p:nvPr>
            <p:ph type="sldNum" sz="quarter" idx="10"/>
          </p:nvPr>
        </p:nvSpPr>
        <p:spPr>
          <a:ln/>
        </p:spPr>
        <p:txBody>
          <a:bodyPr/>
          <a:lstStyle>
            <a:lvl1pPr>
              <a:defRPr/>
            </a:lvl1pPr>
          </a:lstStyle>
          <a:p>
            <a:r>
              <a:rPr lang="en-US" altLang="en-US"/>
              <a:t>18.</a:t>
            </a:r>
            <a:fld id="{26EC1874-96D8-4F45-9536-F0A9F9376D32}" type="slidenum">
              <a:rPr lang="en-US" altLang="en-US"/>
              <a:pPr/>
              <a:t>‹#›</a:t>
            </a:fld>
            <a:endParaRPr lang="en-US" altLang="en-US"/>
          </a:p>
        </p:txBody>
      </p:sp>
    </p:spTree>
    <p:extLst>
      <p:ext uri="{BB962C8B-B14F-4D97-AF65-F5344CB8AC3E}">
        <p14:creationId xmlns:p14="http://schemas.microsoft.com/office/powerpoint/2010/main" val="2318756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3">
            <a:extLst>
              <a:ext uri="{FF2B5EF4-FFF2-40B4-BE49-F238E27FC236}">
                <a16:creationId xmlns:a16="http://schemas.microsoft.com/office/drawing/2014/main" id="{D5F7E32F-7258-4C53-9C06-9EBA7DE4073E}"/>
              </a:ext>
            </a:extLst>
          </p:cNvPr>
          <p:cNvSpPr>
            <a:spLocks noGrp="1" noChangeArrowheads="1"/>
          </p:cNvSpPr>
          <p:nvPr>
            <p:ph type="sldNum" sz="quarter" idx="10"/>
          </p:nvPr>
        </p:nvSpPr>
        <p:spPr>
          <a:ln/>
        </p:spPr>
        <p:txBody>
          <a:bodyPr/>
          <a:lstStyle>
            <a:lvl1pPr>
              <a:defRPr/>
            </a:lvl1pPr>
          </a:lstStyle>
          <a:p>
            <a:r>
              <a:rPr lang="en-US" altLang="en-US"/>
              <a:t>18.</a:t>
            </a:r>
            <a:fld id="{9BEE8296-A4C8-483E-B4B8-0E2C4DD8729C}" type="slidenum">
              <a:rPr lang="en-US" altLang="en-US"/>
              <a:pPr/>
              <a:t>‹#›</a:t>
            </a:fld>
            <a:endParaRPr lang="en-US" altLang="en-US"/>
          </a:p>
        </p:txBody>
      </p:sp>
    </p:spTree>
    <p:extLst>
      <p:ext uri="{BB962C8B-B14F-4D97-AF65-F5344CB8AC3E}">
        <p14:creationId xmlns:p14="http://schemas.microsoft.com/office/powerpoint/2010/main" val="1892664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91BEE8F3-DC5E-43B3-893E-DA6A74F0675A}"/>
              </a:ext>
            </a:extLst>
          </p:cNvPr>
          <p:cNvGrpSpPr>
            <a:grpSpLocks/>
          </p:cNvGrpSpPr>
          <p:nvPr/>
        </p:nvGrpSpPr>
        <p:grpSpPr bwMode="auto">
          <a:xfrm>
            <a:off x="0" y="2438400"/>
            <a:ext cx="9009063" cy="1052513"/>
            <a:chOff x="0" y="1536"/>
            <a:chExt cx="5675" cy="663"/>
          </a:xfrm>
        </p:grpSpPr>
        <p:grpSp>
          <p:nvGrpSpPr>
            <p:cNvPr id="5" name="Group 3">
              <a:extLst>
                <a:ext uri="{FF2B5EF4-FFF2-40B4-BE49-F238E27FC236}">
                  <a16:creationId xmlns:a16="http://schemas.microsoft.com/office/drawing/2014/main" id="{352DD28C-C5AE-4464-84E4-E45997AFBF10}"/>
                </a:ext>
              </a:extLst>
            </p:cNvPr>
            <p:cNvGrpSpPr>
              <a:grpSpLocks/>
            </p:cNvGrpSpPr>
            <p:nvPr/>
          </p:nvGrpSpPr>
          <p:grpSpPr bwMode="auto">
            <a:xfrm>
              <a:off x="183" y="1604"/>
              <a:ext cx="448" cy="299"/>
              <a:chOff x="720" y="336"/>
              <a:chExt cx="624" cy="432"/>
            </a:xfrm>
          </p:grpSpPr>
          <p:sp>
            <p:nvSpPr>
              <p:cNvPr id="12" name="Rectangle 4">
                <a:extLst>
                  <a:ext uri="{FF2B5EF4-FFF2-40B4-BE49-F238E27FC236}">
                    <a16:creationId xmlns:a16="http://schemas.microsoft.com/office/drawing/2014/main" id="{AFE52716-A0A0-4B5F-AA70-84C80C211E69}"/>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CA" altLang="en-US" i="0" baseline="-18000">
                  <a:solidFill>
                    <a:srgbClr val="000000"/>
                  </a:solidFill>
                  <a:latin typeface="Arial" panose="020B0604020202020204" pitchFamily="34" charset="0"/>
                  <a:ea typeface="ヒラギノ角ゴ Pro W3" pitchFamily="34" charset="-128"/>
                </a:endParaRPr>
              </a:p>
            </p:txBody>
          </p:sp>
          <p:sp>
            <p:nvSpPr>
              <p:cNvPr id="13" name="Rectangle 5">
                <a:extLst>
                  <a:ext uri="{FF2B5EF4-FFF2-40B4-BE49-F238E27FC236}">
                    <a16:creationId xmlns:a16="http://schemas.microsoft.com/office/drawing/2014/main" id="{AC3CA0CD-7542-43BE-A6E0-8C0428B218DC}"/>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CA" altLang="en-US" i="0" baseline="-18000">
                  <a:solidFill>
                    <a:srgbClr val="000000"/>
                  </a:solidFill>
                  <a:latin typeface="Arial" panose="020B0604020202020204" pitchFamily="34" charset="0"/>
                  <a:ea typeface="ヒラギノ角ゴ Pro W3" pitchFamily="34" charset="-128"/>
                </a:endParaRPr>
              </a:p>
            </p:txBody>
          </p:sp>
        </p:grpSp>
        <p:grpSp>
          <p:nvGrpSpPr>
            <p:cNvPr id="6" name="Group 6">
              <a:extLst>
                <a:ext uri="{FF2B5EF4-FFF2-40B4-BE49-F238E27FC236}">
                  <a16:creationId xmlns:a16="http://schemas.microsoft.com/office/drawing/2014/main" id="{64FB1BF9-FD0A-4E67-95BD-0E264B9F9EBD}"/>
                </a:ext>
              </a:extLst>
            </p:cNvPr>
            <p:cNvGrpSpPr>
              <a:grpSpLocks/>
            </p:cNvGrpSpPr>
            <p:nvPr/>
          </p:nvGrpSpPr>
          <p:grpSpPr bwMode="auto">
            <a:xfrm>
              <a:off x="261" y="1870"/>
              <a:ext cx="465" cy="299"/>
              <a:chOff x="912" y="2640"/>
              <a:chExt cx="672" cy="432"/>
            </a:xfrm>
          </p:grpSpPr>
          <p:sp>
            <p:nvSpPr>
              <p:cNvPr id="10" name="Rectangle 7">
                <a:extLst>
                  <a:ext uri="{FF2B5EF4-FFF2-40B4-BE49-F238E27FC236}">
                    <a16:creationId xmlns:a16="http://schemas.microsoft.com/office/drawing/2014/main" id="{6A561B73-B241-4C72-8654-E76201E3E57D}"/>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CA" altLang="en-US" i="0" baseline="-18000">
                  <a:solidFill>
                    <a:srgbClr val="000000"/>
                  </a:solidFill>
                  <a:latin typeface="Arial" panose="020B0604020202020204" pitchFamily="34" charset="0"/>
                  <a:ea typeface="ヒラギノ角ゴ Pro W3" pitchFamily="34" charset="-128"/>
                </a:endParaRPr>
              </a:p>
            </p:txBody>
          </p:sp>
          <p:sp>
            <p:nvSpPr>
              <p:cNvPr id="11" name="Rectangle 8">
                <a:extLst>
                  <a:ext uri="{FF2B5EF4-FFF2-40B4-BE49-F238E27FC236}">
                    <a16:creationId xmlns:a16="http://schemas.microsoft.com/office/drawing/2014/main" id="{0CF779D5-2608-453A-BEF6-ED57957C78A8}"/>
                  </a:ext>
                </a:extLst>
              </p:cNvPr>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CA" altLang="en-US" i="0" baseline="-18000">
                  <a:solidFill>
                    <a:srgbClr val="000000"/>
                  </a:solidFill>
                  <a:latin typeface="Arial" panose="020B0604020202020204" pitchFamily="34" charset="0"/>
                  <a:ea typeface="ヒラギノ角ゴ Pro W3" pitchFamily="34" charset="-128"/>
                </a:endParaRPr>
              </a:p>
            </p:txBody>
          </p:sp>
        </p:grpSp>
        <p:sp>
          <p:nvSpPr>
            <p:cNvPr id="7" name="Rectangle 9">
              <a:extLst>
                <a:ext uri="{FF2B5EF4-FFF2-40B4-BE49-F238E27FC236}">
                  <a16:creationId xmlns:a16="http://schemas.microsoft.com/office/drawing/2014/main" id="{4679FD89-6164-4DDB-880B-2FC20F9C401A}"/>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CA" altLang="en-US" i="0" baseline="-18000">
                <a:solidFill>
                  <a:srgbClr val="000000"/>
                </a:solidFill>
                <a:latin typeface="Arial" panose="020B0604020202020204" pitchFamily="34" charset="0"/>
                <a:ea typeface="ヒラギノ角ゴ Pro W3" pitchFamily="34" charset="-128"/>
              </a:endParaRPr>
            </a:p>
          </p:txBody>
        </p:sp>
        <p:sp>
          <p:nvSpPr>
            <p:cNvPr id="8" name="Rectangle 10">
              <a:extLst>
                <a:ext uri="{FF2B5EF4-FFF2-40B4-BE49-F238E27FC236}">
                  <a16:creationId xmlns:a16="http://schemas.microsoft.com/office/drawing/2014/main" id="{2BA10719-D5C3-4A3F-8E2E-36D25E78D77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CA" altLang="en-US" i="0" baseline="-18000">
                <a:solidFill>
                  <a:srgbClr val="000000"/>
                </a:solidFill>
                <a:latin typeface="Arial" panose="020B0604020202020204" pitchFamily="34" charset="0"/>
                <a:ea typeface="ヒラギノ角ゴ Pro W3" pitchFamily="34" charset="-128"/>
              </a:endParaRPr>
            </a:p>
          </p:txBody>
        </p:sp>
        <p:sp>
          <p:nvSpPr>
            <p:cNvPr id="9" name="Rectangle 11">
              <a:extLst>
                <a:ext uri="{FF2B5EF4-FFF2-40B4-BE49-F238E27FC236}">
                  <a16:creationId xmlns:a16="http://schemas.microsoft.com/office/drawing/2014/main" id="{10B3441A-53B4-4CB7-A985-3E6327FDE3EC}"/>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CA" altLang="en-US" i="0" baseline="-18000">
                <a:solidFill>
                  <a:srgbClr val="000000"/>
                </a:solidFill>
                <a:latin typeface="Arial" panose="020B0604020202020204" pitchFamily="34" charset="0"/>
                <a:ea typeface="ヒラギノ角ゴ Pro W3" pitchFamily="34" charset="-128"/>
              </a:endParaRPr>
            </a:p>
          </p:txBody>
        </p:sp>
      </p:grpSp>
      <p:sp>
        <p:nvSpPr>
          <p:cNvPr id="14" name="Text Box 17">
            <a:extLst>
              <a:ext uri="{FF2B5EF4-FFF2-40B4-BE49-F238E27FC236}">
                <a16:creationId xmlns:a16="http://schemas.microsoft.com/office/drawing/2014/main" id="{440E7390-A67A-4615-8C9C-78D809CDAA86}"/>
              </a:ext>
            </a:extLst>
          </p:cNvPr>
          <p:cNvSpPr txBox="1">
            <a:spLocks noChangeArrowheads="1"/>
          </p:cNvSpPr>
          <p:nvPr userDrawn="1"/>
        </p:nvSpPr>
        <p:spPr bwMode="auto">
          <a:xfrm>
            <a:off x="0" y="6553200"/>
            <a:ext cx="2209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spcBef>
                <a:spcPct val="50000"/>
              </a:spcBef>
            </a:pPr>
            <a:r>
              <a:rPr lang="en-US" altLang="en-US" sz="1400" b="0" i="0">
                <a:solidFill>
                  <a:srgbClr val="000000"/>
                </a:solidFill>
                <a:latin typeface="McGrawHill-Italic"/>
                <a:ea typeface="ヒラギノ角ゴ Pro W3" pitchFamily="34" charset="-128"/>
              </a:rPr>
              <a:t>McGraw-Hill</a:t>
            </a:r>
            <a:endParaRPr lang="en-US" altLang="en-US" sz="2400" b="0" i="0">
              <a:solidFill>
                <a:srgbClr val="000000"/>
              </a:solidFill>
              <a:latin typeface="Times New Roman" panose="02020603050405020304" pitchFamily="18" charset="0"/>
              <a:ea typeface="ヒラギノ角ゴ Pro W3" pitchFamily="34" charset="-128"/>
            </a:endParaRPr>
          </a:p>
        </p:txBody>
      </p:sp>
      <p:sp>
        <p:nvSpPr>
          <p:cNvPr id="15" name="Text Box 18">
            <a:extLst>
              <a:ext uri="{FF2B5EF4-FFF2-40B4-BE49-F238E27FC236}">
                <a16:creationId xmlns:a16="http://schemas.microsoft.com/office/drawing/2014/main" id="{150F5ADF-418D-4DF1-B42A-BA88DAC4F00A}"/>
              </a:ext>
            </a:extLst>
          </p:cNvPr>
          <p:cNvSpPr txBox="1">
            <a:spLocks noChangeArrowheads="1"/>
          </p:cNvSpPr>
          <p:nvPr userDrawn="1"/>
        </p:nvSpPr>
        <p:spPr bwMode="auto">
          <a:xfrm>
            <a:off x="4572000" y="6553200"/>
            <a:ext cx="457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r" eaLnBrk="1" hangingPunct="1">
              <a:spcBef>
                <a:spcPct val="50000"/>
              </a:spcBef>
              <a:buFontTx/>
              <a:buChar char="©"/>
            </a:pPr>
            <a:r>
              <a:rPr lang="en-US" altLang="en-US" sz="1400" b="0" i="0">
                <a:solidFill>
                  <a:srgbClr val="000000"/>
                </a:solidFill>
                <a:latin typeface="McGrawHill-Italic"/>
                <a:ea typeface="ヒラギノ角ゴ Pro W3" pitchFamily="34" charset="-128"/>
              </a:rPr>
              <a:t>The McGraw-Hill Companies, Inc., 2000</a:t>
            </a:r>
            <a:endParaRPr lang="en-US" altLang="en-US" sz="2400" b="0" i="0">
              <a:solidFill>
                <a:srgbClr val="000000"/>
              </a:solidFill>
              <a:latin typeface="Times New Roman" panose="02020603050405020304" pitchFamily="18" charset="0"/>
              <a:ea typeface="ヒラギノ角ゴ Pro W3" pitchFamily="34" charset="-128"/>
            </a:endParaRPr>
          </a:p>
        </p:txBody>
      </p:sp>
      <p:sp>
        <p:nvSpPr>
          <p:cNvPr id="210956" name="Rectangle 12"/>
          <p:cNvSpPr>
            <a:spLocks noGrp="1" noChangeArrowheads="1"/>
          </p:cNvSpPr>
          <p:nvPr>
            <p:ph type="ctrTitle"/>
          </p:nvPr>
        </p:nvSpPr>
        <p:spPr bwMode="auto">
          <a:xfrm>
            <a:off x="990600" y="1676400"/>
            <a:ext cx="7772400" cy="14620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a:lvl1pPr>
          </a:lstStyle>
          <a:p>
            <a:pPr lvl="0"/>
            <a:r>
              <a:rPr lang="en-US" altLang="en-US" noProof="0"/>
              <a:t>Click to edit Master title style</a:t>
            </a:r>
          </a:p>
        </p:txBody>
      </p:sp>
      <p:sp>
        <p:nvSpPr>
          <p:cNvPr id="210957" name="Rectangle 13"/>
          <p:cNvSpPr>
            <a:spLocks noGrp="1" noChangeArrowheads="1"/>
          </p:cNvSpPr>
          <p:nvPr>
            <p:ph type="subTitle" idx="1"/>
          </p:nvPr>
        </p:nvSpPr>
        <p:spPr bwMode="auto">
          <a:xfrm>
            <a:off x="1371600" y="3886200"/>
            <a:ext cx="6400800" cy="1752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a:buFont typeface="Wingdings" pitchFamily="2" charset="2"/>
              <a:buNone/>
              <a:defRPr/>
            </a:lvl1pPr>
          </a:lstStyle>
          <a:p>
            <a:pPr lvl="0"/>
            <a:r>
              <a:rPr lang="en-US" altLang="en-US" noProof="0"/>
              <a:t>Click to edit Master subtitle style</a:t>
            </a:r>
          </a:p>
        </p:txBody>
      </p:sp>
      <p:sp>
        <p:nvSpPr>
          <p:cNvPr id="16" name="Date Placeholder 15">
            <a:extLst>
              <a:ext uri="{FF2B5EF4-FFF2-40B4-BE49-F238E27FC236}">
                <a16:creationId xmlns:a16="http://schemas.microsoft.com/office/drawing/2014/main" id="{F7DAAE69-55F7-46A1-BD86-2676B679842D}"/>
              </a:ext>
            </a:extLst>
          </p:cNvPr>
          <p:cNvSpPr>
            <a:spLocks noGrp="1" noChangeArrowheads="1"/>
          </p:cNvSpPr>
          <p:nvPr>
            <p:ph type="dt" sz="half" idx="10"/>
          </p:nvPr>
        </p:nvSpPr>
        <p:spPr bwMode="auto">
          <a:xfrm>
            <a:off x="9906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i="0">
                <a:solidFill>
                  <a:srgbClr val="1C1C1C"/>
                </a:solidFill>
                <a:latin typeface="Tahoma" panose="020B0604030504040204" pitchFamily="34" charset="0"/>
              </a:defRPr>
            </a:lvl1pPr>
          </a:lstStyle>
          <a:p>
            <a:endParaRPr lang="en-US" altLang="en-US"/>
          </a:p>
        </p:txBody>
      </p:sp>
      <p:sp>
        <p:nvSpPr>
          <p:cNvPr id="17" name="Footer Placeholder 16">
            <a:extLst>
              <a:ext uri="{FF2B5EF4-FFF2-40B4-BE49-F238E27FC236}">
                <a16:creationId xmlns:a16="http://schemas.microsoft.com/office/drawing/2014/main" id="{155835D6-6E9E-4B68-82D4-721EEB708992}"/>
              </a:ext>
            </a:extLst>
          </p:cNvPr>
          <p:cNvSpPr>
            <a:spLocks noGrp="1" noChangeArrowheads="1"/>
          </p:cNvSpPr>
          <p:nvPr>
            <p:ph type="ftr" sz="quarter" idx="11"/>
          </p:nvPr>
        </p:nvSpPr>
        <p:spPr bwMode="auto">
          <a:xfrm>
            <a:off x="3429000" y="6248400"/>
            <a:ext cx="28956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b="0" i="0">
                <a:solidFill>
                  <a:srgbClr val="1C1C1C"/>
                </a:solidFill>
                <a:latin typeface="Tahoma" panose="020B0604030504040204" pitchFamily="34" charset="0"/>
              </a:defRPr>
            </a:lvl1pPr>
          </a:lstStyle>
          <a:p>
            <a:endParaRPr lang="en-US" altLang="en-US"/>
          </a:p>
        </p:txBody>
      </p:sp>
      <p:sp>
        <p:nvSpPr>
          <p:cNvPr id="18" name="Slide Number Placeholder 17">
            <a:extLst>
              <a:ext uri="{FF2B5EF4-FFF2-40B4-BE49-F238E27FC236}">
                <a16:creationId xmlns:a16="http://schemas.microsoft.com/office/drawing/2014/main" id="{F2BBE47F-D82C-4B93-BE92-68E379DA4570}"/>
              </a:ext>
            </a:extLst>
          </p:cNvPr>
          <p:cNvSpPr>
            <a:spLocks noGrp="1" noChangeArrowheads="1"/>
          </p:cNvSpPr>
          <p:nvPr>
            <p:ph type="sldNum" sz="quarter" idx="12"/>
          </p:nvPr>
        </p:nvSpPr>
        <p:spPr>
          <a:xfrm>
            <a:off x="6858000" y="6248400"/>
            <a:ext cx="1905000" cy="457200"/>
          </a:xfrm>
        </p:spPr>
        <p:txBody>
          <a:bodyPr/>
          <a:lstStyle>
            <a:lvl1pPr algn="r">
              <a:defRPr sz="1400" b="0" i="1">
                <a:latin typeface="Tahoma" panose="020B0604030504040204" pitchFamily="34" charset="0"/>
                <a:ea typeface="ヒラギノ角ゴ Pro W3" pitchFamily="34" charset="-128"/>
              </a:defRPr>
            </a:lvl1pPr>
          </a:lstStyle>
          <a:p>
            <a:fld id="{76160781-31EB-4DB3-B69A-FCA75520083E}" type="slidenum">
              <a:rPr lang="en-US" altLang="en-US"/>
              <a:pPr/>
              <a:t>‹#›</a:t>
            </a:fld>
            <a:endParaRPr lang="en-US" altLang="en-US"/>
          </a:p>
        </p:txBody>
      </p:sp>
    </p:spTree>
    <p:extLst>
      <p:ext uri="{BB962C8B-B14F-4D97-AF65-F5344CB8AC3E}">
        <p14:creationId xmlns:p14="http://schemas.microsoft.com/office/powerpoint/2010/main" val="3685968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CA"/>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Slide Number Placeholder 3">
            <a:extLst>
              <a:ext uri="{FF2B5EF4-FFF2-40B4-BE49-F238E27FC236}">
                <a16:creationId xmlns:a16="http://schemas.microsoft.com/office/drawing/2014/main" id="{A07A18E9-7E95-4F01-BCB0-D7FAD897BA3E}"/>
              </a:ext>
            </a:extLst>
          </p:cNvPr>
          <p:cNvSpPr>
            <a:spLocks noGrp="1"/>
          </p:cNvSpPr>
          <p:nvPr>
            <p:ph type="sldNum" sz="quarter" idx="10"/>
          </p:nvPr>
        </p:nvSpPr>
        <p:spPr/>
        <p:txBody>
          <a:bodyPr/>
          <a:lstStyle>
            <a:lvl1pPr>
              <a:defRPr i="1">
                <a:latin typeface="Baby Kruffy"/>
                <a:ea typeface="ヒラギノ角ゴ Pro W3" pitchFamily="34" charset="-128"/>
              </a:defRPr>
            </a:lvl1pPr>
          </a:lstStyle>
          <a:p>
            <a:r>
              <a:rPr lang="en-US" altLang="en-US"/>
              <a:t>19.</a:t>
            </a:r>
            <a:fld id="{06DBA480-BB80-4EB3-A8F2-9FEBC135E64E}" type="slidenum">
              <a:rPr lang="en-US" altLang="en-US"/>
              <a:pPr/>
              <a:t>‹#›</a:t>
            </a:fld>
            <a:endParaRPr lang="en-US" altLang="en-US"/>
          </a:p>
        </p:txBody>
      </p:sp>
    </p:spTree>
    <p:extLst>
      <p:ext uri="{BB962C8B-B14F-4D97-AF65-F5344CB8AC3E}">
        <p14:creationId xmlns:p14="http://schemas.microsoft.com/office/powerpoint/2010/main" val="3441919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a:extLst>
              <a:ext uri="{FF2B5EF4-FFF2-40B4-BE49-F238E27FC236}">
                <a16:creationId xmlns:a16="http://schemas.microsoft.com/office/drawing/2014/main" id="{8AE3769A-70E2-4D25-BF32-4EB96E4FDE19}"/>
              </a:ext>
            </a:extLst>
          </p:cNvPr>
          <p:cNvSpPr>
            <a:spLocks noGrp="1"/>
          </p:cNvSpPr>
          <p:nvPr>
            <p:ph type="sldNum" sz="quarter" idx="10"/>
          </p:nvPr>
        </p:nvSpPr>
        <p:spPr/>
        <p:txBody>
          <a:bodyPr/>
          <a:lstStyle>
            <a:lvl1pPr>
              <a:defRPr i="1">
                <a:latin typeface="Baby Kruffy"/>
                <a:ea typeface="ヒラギノ角ゴ Pro W3" pitchFamily="34" charset="-128"/>
              </a:defRPr>
            </a:lvl1pPr>
          </a:lstStyle>
          <a:p>
            <a:r>
              <a:rPr lang="en-US" altLang="en-US"/>
              <a:t>19.</a:t>
            </a:r>
            <a:fld id="{6F154B94-9801-47E3-9330-EBDD88F9F3F4}" type="slidenum">
              <a:rPr lang="en-US" altLang="en-US"/>
              <a:pPr/>
              <a:t>‹#›</a:t>
            </a:fld>
            <a:endParaRPr lang="en-US" altLang="en-US"/>
          </a:p>
        </p:txBody>
      </p:sp>
    </p:spTree>
    <p:extLst>
      <p:ext uri="{BB962C8B-B14F-4D97-AF65-F5344CB8AC3E}">
        <p14:creationId xmlns:p14="http://schemas.microsoft.com/office/powerpoint/2010/main" val="27090262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CA"/>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Slide Number Placeholder 4">
            <a:extLst>
              <a:ext uri="{FF2B5EF4-FFF2-40B4-BE49-F238E27FC236}">
                <a16:creationId xmlns:a16="http://schemas.microsoft.com/office/drawing/2014/main" id="{97FD2465-772B-49DB-BF59-A33D8644D3E0}"/>
              </a:ext>
            </a:extLst>
          </p:cNvPr>
          <p:cNvSpPr>
            <a:spLocks noGrp="1"/>
          </p:cNvSpPr>
          <p:nvPr>
            <p:ph type="sldNum" sz="quarter" idx="10"/>
          </p:nvPr>
        </p:nvSpPr>
        <p:spPr/>
        <p:txBody>
          <a:bodyPr/>
          <a:lstStyle>
            <a:lvl1pPr>
              <a:defRPr i="1">
                <a:latin typeface="Baby Kruffy"/>
                <a:ea typeface="ヒラギノ角ゴ Pro W3" pitchFamily="34" charset="-128"/>
              </a:defRPr>
            </a:lvl1pPr>
          </a:lstStyle>
          <a:p>
            <a:r>
              <a:rPr lang="en-US" altLang="en-US"/>
              <a:t>19.</a:t>
            </a:r>
            <a:fld id="{83DAB4B3-42D3-41C3-8D90-A1BE4D3F5456}" type="slidenum">
              <a:rPr lang="en-US" altLang="en-US"/>
              <a:pPr/>
              <a:t>‹#›</a:t>
            </a:fld>
            <a:endParaRPr lang="en-US" altLang="en-US"/>
          </a:p>
        </p:txBody>
      </p:sp>
    </p:spTree>
    <p:extLst>
      <p:ext uri="{BB962C8B-B14F-4D97-AF65-F5344CB8AC3E}">
        <p14:creationId xmlns:p14="http://schemas.microsoft.com/office/powerpoint/2010/main" val="18865109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Slide Number Placeholder 6">
            <a:extLst>
              <a:ext uri="{FF2B5EF4-FFF2-40B4-BE49-F238E27FC236}">
                <a16:creationId xmlns:a16="http://schemas.microsoft.com/office/drawing/2014/main" id="{BC7C2890-6DA3-49D8-913C-974EE5F209C7}"/>
              </a:ext>
            </a:extLst>
          </p:cNvPr>
          <p:cNvSpPr>
            <a:spLocks noGrp="1"/>
          </p:cNvSpPr>
          <p:nvPr>
            <p:ph type="sldNum" sz="quarter" idx="10"/>
          </p:nvPr>
        </p:nvSpPr>
        <p:spPr/>
        <p:txBody>
          <a:bodyPr/>
          <a:lstStyle>
            <a:lvl1pPr>
              <a:defRPr i="1">
                <a:latin typeface="Baby Kruffy"/>
                <a:ea typeface="ヒラギノ角ゴ Pro W3" pitchFamily="34" charset="-128"/>
              </a:defRPr>
            </a:lvl1pPr>
          </a:lstStyle>
          <a:p>
            <a:r>
              <a:rPr lang="en-US" altLang="en-US"/>
              <a:t>19.</a:t>
            </a:r>
            <a:fld id="{0AC5B098-52E2-4217-AE7A-F4751BB9A9BA}" type="slidenum">
              <a:rPr lang="en-US" altLang="en-US"/>
              <a:pPr/>
              <a:t>‹#›</a:t>
            </a:fld>
            <a:endParaRPr lang="en-US" altLang="en-US"/>
          </a:p>
        </p:txBody>
      </p:sp>
    </p:spTree>
    <p:extLst>
      <p:ext uri="{BB962C8B-B14F-4D97-AF65-F5344CB8AC3E}">
        <p14:creationId xmlns:p14="http://schemas.microsoft.com/office/powerpoint/2010/main" val="686902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CA"/>
          </a:p>
        </p:txBody>
      </p:sp>
      <p:sp>
        <p:nvSpPr>
          <p:cNvPr id="3" name="Slide Number Placeholder 2">
            <a:extLst>
              <a:ext uri="{FF2B5EF4-FFF2-40B4-BE49-F238E27FC236}">
                <a16:creationId xmlns:a16="http://schemas.microsoft.com/office/drawing/2014/main" id="{9552E39E-D970-4AF6-AAF6-792656A95347}"/>
              </a:ext>
            </a:extLst>
          </p:cNvPr>
          <p:cNvSpPr>
            <a:spLocks noGrp="1"/>
          </p:cNvSpPr>
          <p:nvPr>
            <p:ph type="sldNum" sz="quarter" idx="10"/>
          </p:nvPr>
        </p:nvSpPr>
        <p:spPr/>
        <p:txBody>
          <a:bodyPr/>
          <a:lstStyle>
            <a:lvl1pPr>
              <a:defRPr i="1">
                <a:latin typeface="Baby Kruffy"/>
                <a:ea typeface="ヒラギノ角ゴ Pro W3" pitchFamily="34" charset="-128"/>
              </a:defRPr>
            </a:lvl1pPr>
          </a:lstStyle>
          <a:p>
            <a:r>
              <a:rPr lang="en-US" altLang="en-US"/>
              <a:t>19.</a:t>
            </a:r>
            <a:fld id="{4ED98B0E-26F6-4605-BE55-E946376CB19E}" type="slidenum">
              <a:rPr lang="en-US" altLang="en-US"/>
              <a:pPr/>
              <a:t>‹#›</a:t>
            </a:fld>
            <a:endParaRPr lang="en-US" altLang="en-US"/>
          </a:p>
        </p:txBody>
      </p:sp>
    </p:spTree>
    <p:extLst>
      <p:ext uri="{BB962C8B-B14F-4D97-AF65-F5344CB8AC3E}">
        <p14:creationId xmlns:p14="http://schemas.microsoft.com/office/powerpoint/2010/main" val="19428001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450785-AB84-414C-9C1F-790162E6ABB9}"/>
              </a:ext>
            </a:extLst>
          </p:cNvPr>
          <p:cNvSpPr>
            <a:spLocks noGrp="1"/>
          </p:cNvSpPr>
          <p:nvPr>
            <p:ph type="sldNum" sz="quarter" idx="10"/>
          </p:nvPr>
        </p:nvSpPr>
        <p:spPr/>
        <p:txBody>
          <a:bodyPr/>
          <a:lstStyle>
            <a:lvl1pPr>
              <a:defRPr i="1">
                <a:latin typeface="Baby Kruffy"/>
                <a:ea typeface="ヒラギノ角ゴ Pro W3" pitchFamily="34" charset="-128"/>
              </a:defRPr>
            </a:lvl1pPr>
          </a:lstStyle>
          <a:p>
            <a:r>
              <a:rPr lang="en-US" altLang="en-US"/>
              <a:t>19.</a:t>
            </a:r>
            <a:fld id="{F53105F7-EE41-40A0-B95B-0FC7BBA98B3F}" type="slidenum">
              <a:rPr lang="en-US" altLang="en-US"/>
              <a:pPr/>
              <a:t>‹#›</a:t>
            </a:fld>
            <a:endParaRPr lang="en-US" altLang="en-US"/>
          </a:p>
        </p:txBody>
      </p:sp>
    </p:spTree>
    <p:extLst>
      <p:ext uri="{BB962C8B-B14F-4D97-AF65-F5344CB8AC3E}">
        <p14:creationId xmlns:p14="http://schemas.microsoft.com/office/powerpoint/2010/main" val="33787323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a:extLst>
              <a:ext uri="{FF2B5EF4-FFF2-40B4-BE49-F238E27FC236}">
                <a16:creationId xmlns:a16="http://schemas.microsoft.com/office/drawing/2014/main" id="{0734B04A-1126-4E40-8AEC-4DB9669A923E}"/>
              </a:ext>
            </a:extLst>
          </p:cNvPr>
          <p:cNvSpPr>
            <a:spLocks noGrp="1"/>
          </p:cNvSpPr>
          <p:nvPr>
            <p:ph type="sldNum" sz="quarter" idx="10"/>
          </p:nvPr>
        </p:nvSpPr>
        <p:spPr/>
        <p:txBody>
          <a:bodyPr/>
          <a:lstStyle>
            <a:lvl1pPr>
              <a:defRPr i="1">
                <a:latin typeface="Baby Kruffy"/>
                <a:ea typeface="ヒラギノ角ゴ Pro W3" pitchFamily="34" charset="-128"/>
              </a:defRPr>
            </a:lvl1pPr>
          </a:lstStyle>
          <a:p>
            <a:r>
              <a:rPr lang="en-US" altLang="en-US"/>
              <a:t>19.</a:t>
            </a:r>
            <a:fld id="{62FDA4CC-F024-4110-9485-3E3E47CB02FA}" type="slidenum">
              <a:rPr lang="en-US" altLang="en-US"/>
              <a:pPr/>
              <a:t>‹#›</a:t>
            </a:fld>
            <a:endParaRPr lang="en-US" altLang="en-US"/>
          </a:p>
        </p:txBody>
      </p:sp>
    </p:spTree>
    <p:extLst>
      <p:ext uri="{BB962C8B-B14F-4D97-AF65-F5344CB8AC3E}">
        <p14:creationId xmlns:p14="http://schemas.microsoft.com/office/powerpoint/2010/main" val="832024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3">
            <a:extLst>
              <a:ext uri="{FF2B5EF4-FFF2-40B4-BE49-F238E27FC236}">
                <a16:creationId xmlns:a16="http://schemas.microsoft.com/office/drawing/2014/main" id="{27FDCF19-ED1E-41AF-81F2-41242D5C8A36}"/>
              </a:ext>
            </a:extLst>
          </p:cNvPr>
          <p:cNvSpPr>
            <a:spLocks noGrp="1" noChangeArrowheads="1"/>
          </p:cNvSpPr>
          <p:nvPr>
            <p:ph type="sldNum" sz="quarter" idx="10"/>
          </p:nvPr>
        </p:nvSpPr>
        <p:spPr>
          <a:ln/>
        </p:spPr>
        <p:txBody>
          <a:bodyPr/>
          <a:lstStyle>
            <a:lvl1pPr>
              <a:defRPr/>
            </a:lvl1pPr>
          </a:lstStyle>
          <a:p>
            <a:r>
              <a:rPr lang="en-US" altLang="en-US"/>
              <a:t>18.</a:t>
            </a:r>
            <a:fld id="{DD0B7C77-BB9D-48EA-A806-A0D643BF457A}" type="slidenum">
              <a:rPr lang="en-US" altLang="en-US"/>
              <a:pPr/>
              <a:t>‹#›</a:t>
            </a:fld>
            <a:endParaRPr lang="en-US" altLang="en-US"/>
          </a:p>
        </p:txBody>
      </p:sp>
    </p:spTree>
    <p:extLst>
      <p:ext uri="{BB962C8B-B14F-4D97-AF65-F5344CB8AC3E}">
        <p14:creationId xmlns:p14="http://schemas.microsoft.com/office/powerpoint/2010/main" val="17643132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a:extLst>
              <a:ext uri="{FF2B5EF4-FFF2-40B4-BE49-F238E27FC236}">
                <a16:creationId xmlns:a16="http://schemas.microsoft.com/office/drawing/2014/main" id="{EA9E1915-B51C-4485-8228-B0DAA6F0D86B}"/>
              </a:ext>
            </a:extLst>
          </p:cNvPr>
          <p:cNvSpPr>
            <a:spLocks noGrp="1"/>
          </p:cNvSpPr>
          <p:nvPr>
            <p:ph type="sldNum" sz="quarter" idx="10"/>
          </p:nvPr>
        </p:nvSpPr>
        <p:spPr/>
        <p:txBody>
          <a:bodyPr/>
          <a:lstStyle>
            <a:lvl1pPr>
              <a:defRPr i="1">
                <a:latin typeface="Baby Kruffy"/>
                <a:ea typeface="ヒラギノ角ゴ Pro W3" pitchFamily="34" charset="-128"/>
              </a:defRPr>
            </a:lvl1pPr>
          </a:lstStyle>
          <a:p>
            <a:r>
              <a:rPr lang="en-US" altLang="en-US"/>
              <a:t>19.</a:t>
            </a:r>
            <a:fld id="{FD58288D-0DE0-4790-B62D-3FCF71E1FD63}" type="slidenum">
              <a:rPr lang="en-US" altLang="en-US"/>
              <a:pPr/>
              <a:t>‹#›</a:t>
            </a:fld>
            <a:endParaRPr lang="en-US" altLang="en-US"/>
          </a:p>
        </p:txBody>
      </p:sp>
    </p:spTree>
    <p:extLst>
      <p:ext uri="{BB962C8B-B14F-4D97-AF65-F5344CB8AC3E}">
        <p14:creationId xmlns:p14="http://schemas.microsoft.com/office/powerpoint/2010/main" val="13662438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CA"/>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Slide Number Placeholder 3">
            <a:extLst>
              <a:ext uri="{FF2B5EF4-FFF2-40B4-BE49-F238E27FC236}">
                <a16:creationId xmlns:a16="http://schemas.microsoft.com/office/drawing/2014/main" id="{0749E495-D6FE-4A90-AABA-FF583B2439E3}"/>
              </a:ext>
            </a:extLst>
          </p:cNvPr>
          <p:cNvSpPr>
            <a:spLocks noGrp="1"/>
          </p:cNvSpPr>
          <p:nvPr>
            <p:ph type="sldNum" sz="quarter" idx="10"/>
          </p:nvPr>
        </p:nvSpPr>
        <p:spPr/>
        <p:txBody>
          <a:bodyPr/>
          <a:lstStyle>
            <a:lvl1pPr>
              <a:defRPr i="1">
                <a:latin typeface="Baby Kruffy"/>
                <a:ea typeface="ヒラギノ角ゴ Pro W3" pitchFamily="34" charset="-128"/>
              </a:defRPr>
            </a:lvl1pPr>
          </a:lstStyle>
          <a:p>
            <a:r>
              <a:rPr lang="en-US" altLang="en-US"/>
              <a:t>19.</a:t>
            </a:r>
            <a:fld id="{106269E6-C0EC-40F8-B199-313DD7367F89}" type="slidenum">
              <a:rPr lang="en-US" altLang="en-US"/>
              <a:pPr/>
              <a:t>‹#›</a:t>
            </a:fld>
            <a:endParaRPr lang="en-US" altLang="en-US"/>
          </a:p>
        </p:txBody>
      </p:sp>
    </p:spTree>
    <p:extLst>
      <p:ext uri="{BB962C8B-B14F-4D97-AF65-F5344CB8AC3E}">
        <p14:creationId xmlns:p14="http://schemas.microsoft.com/office/powerpoint/2010/main" val="34803103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Slide Number Placeholder 3">
            <a:extLst>
              <a:ext uri="{FF2B5EF4-FFF2-40B4-BE49-F238E27FC236}">
                <a16:creationId xmlns:a16="http://schemas.microsoft.com/office/drawing/2014/main" id="{137571DA-5396-44DC-9103-8EAF24ADE68D}"/>
              </a:ext>
            </a:extLst>
          </p:cNvPr>
          <p:cNvSpPr>
            <a:spLocks noGrp="1"/>
          </p:cNvSpPr>
          <p:nvPr>
            <p:ph type="sldNum" sz="quarter" idx="10"/>
          </p:nvPr>
        </p:nvSpPr>
        <p:spPr/>
        <p:txBody>
          <a:bodyPr/>
          <a:lstStyle>
            <a:lvl1pPr>
              <a:defRPr i="1">
                <a:latin typeface="Baby Kruffy"/>
                <a:ea typeface="ヒラギノ角ゴ Pro W3" pitchFamily="34" charset="-128"/>
              </a:defRPr>
            </a:lvl1pPr>
          </a:lstStyle>
          <a:p>
            <a:r>
              <a:rPr lang="en-US" altLang="en-US"/>
              <a:t>19.</a:t>
            </a:r>
            <a:fld id="{4E823A65-00ED-49BF-914D-AE407F91DEA9}" type="slidenum">
              <a:rPr lang="en-US" altLang="en-US"/>
              <a:pPr/>
              <a:t>‹#›</a:t>
            </a:fld>
            <a:endParaRPr lang="en-US" altLang="en-US"/>
          </a:p>
        </p:txBody>
      </p:sp>
    </p:spTree>
    <p:extLst>
      <p:ext uri="{BB962C8B-B14F-4D97-AF65-F5344CB8AC3E}">
        <p14:creationId xmlns:p14="http://schemas.microsoft.com/office/powerpoint/2010/main" val="25179404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Slide Number Placeholder 2">
            <a:extLst>
              <a:ext uri="{FF2B5EF4-FFF2-40B4-BE49-F238E27FC236}">
                <a16:creationId xmlns:a16="http://schemas.microsoft.com/office/drawing/2014/main" id="{90D340AA-B891-4C28-8217-4159E14592AF}"/>
              </a:ext>
            </a:extLst>
          </p:cNvPr>
          <p:cNvSpPr>
            <a:spLocks noGrp="1"/>
          </p:cNvSpPr>
          <p:nvPr>
            <p:ph type="sldNum" sz="quarter" idx="10"/>
          </p:nvPr>
        </p:nvSpPr>
        <p:spPr/>
        <p:txBody>
          <a:bodyPr/>
          <a:lstStyle>
            <a:lvl1pPr>
              <a:defRPr i="1">
                <a:latin typeface="Baby Kruffy"/>
                <a:ea typeface="ヒラギノ角ゴ Pro W3" pitchFamily="34" charset="-128"/>
              </a:defRPr>
            </a:lvl1pPr>
          </a:lstStyle>
          <a:p>
            <a:r>
              <a:rPr lang="en-US" altLang="en-US"/>
              <a:t>19.</a:t>
            </a:r>
            <a:fld id="{C3C35E3B-5542-4B1E-B771-170FCF50BDFD}" type="slidenum">
              <a:rPr lang="en-US" altLang="en-US"/>
              <a:pPr/>
              <a:t>‹#›</a:t>
            </a:fld>
            <a:endParaRPr lang="en-US" altLang="en-US"/>
          </a:p>
        </p:txBody>
      </p:sp>
    </p:spTree>
    <p:extLst>
      <p:ext uri="{BB962C8B-B14F-4D97-AF65-F5344CB8AC3E}">
        <p14:creationId xmlns:p14="http://schemas.microsoft.com/office/powerpoint/2010/main" val="2864733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3">
            <a:extLst>
              <a:ext uri="{FF2B5EF4-FFF2-40B4-BE49-F238E27FC236}">
                <a16:creationId xmlns:a16="http://schemas.microsoft.com/office/drawing/2014/main" id="{01E12A4D-326E-4EBA-8476-EC7E3EBB40AC}"/>
              </a:ext>
            </a:extLst>
          </p:cNvPr>
          <p:cNvSpPr>
            <a:spLocks noGrp="1" noChangeArrowheads="1"/>
          </p:cNvSpPr>
          <p:nvPr>
            <p:ph type="sldNum" sz="quarter" idx="10"/>
          </p:nvPr>
        </p:nvSpPr>
        <p:spPr>
          <a:ln/>
        </p:spPr>
        <p:txBody>
          <a:bodyPr/>
          <a:lstStyle>
            <a:lvl1pPr>
              <a:defRPr/>
            </a:lvl1pPr>
          </a:lstStyle>
          <a:p>
            <a:r>
              <a:rPr lang="en-US" altLang="en-US"/>
              <a:t>18.</a:t>
            </a:r>
            <a:fld id="{EFC7E800-391F-41E6-8D6B-C2A8124F24A7}" type="slidenum">
              <a:rPr lang="en-US" altLang="en-US"/>
              <a:pPr/>
              <a:t>‹#›</a:t>
            </a:fld>
            <a:endParaRPr lang="en-US" altLang="en-US"/>
          </a:p>
        </p:txBody>
      </p:sp>
    </p:spTree>
    <p:extLst>
      <p:ext uri="{BB962C8B-B14F-4D97-AF65-F5344CB8AC3E}">
        <p14:creationId xmlns:p14="http://schemas.microsoft.com/office/powerpoint/2010/main" val="3165219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3">
            <a:extLst>
              <a:ext uri="{FF2B5EF4-FFF2-40B4-BE49-F238E27FC236}">
                <a16:creationId xmlns:a16="http://schemas.microsoft.com/office/drawing/2014/main" id="{3B8C7E72-9C21-4F0F-B925-CA690EDC298B}"/>
              </a:ext>
            </a:extLst>
          </p:cNvPr>
          <p:cNvSpPr>
            <a:spLocks noGrp="1" noChangeArrowheads="1"/>
          </p:cNvSpPr>
          <p:nvPr>
            <p:ph type="sldNum" sz="quarter" idx="10"/>
          </p:nvPr>
        </p:nvSpPr>
        <p:spPr>
          <a:ln/>
        </p:spPr>
        <p:txBody>
          <a:bodyPr/>
          <a:lstStyle>
            <a:lvl1pPr>
              <a:defRPr/>
            </a:lvl1pPr>
          </a:lstStyle>
          <a:p>
            <a:r>
              <a:rPr lang="en-US" altLang="en-US"/>
              <a:t>18.</a:t>
            </a:r>
            <a:fld id="{5C1F57D2-4600-4DB1-A621-CF945EE82112}" type="slidenum">
              <a:rPr lang="en-US" altLang="en-US"/>
              <a:pPr/>
              <a:t>‹#›</a:t>
            </a:fld>
            <a:endParaRPr lang="en-US" altLang="en-US"/>
          </a:p>
        </p:txBody>
      </p:sp>
    </p:spTree>
    <p:extLst>
      <p:ext uri="{BB962C8B-B14F-4D97-AF65-F5344CB8AC3E}">
        <p14:creationId xmlns:p14="http://schemas.microsoft.com/office/powerpoint/2010/main" val="3382557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3">
            <a:extLst>
              <a:ext uri="{FF2B5EF4-FFF2-40B4-BE49-F238E27FC236}">
                <a16:creationId xmlns:a16="http://schemas.microsoft.com/office/drawing/2014/main" id="{D56835CC-CE5E-4F3F-9A00-47CF87C3D745}"/>
              </a:ext>
            </a:extLst>
          </p:cNvPr>
          <p:cNvSpPr>
            <a:spLocks noGrp="1" noChangeArrowheads="1"/>
          </p:cNvSpPr>
          <p:nvPr>
            <p:ph type="sldNum" sz="quarter" idx="10"/>
          </p:nvPr>
        </p:nvSpPr>
        <p:spPr>
          <a:ln/>
        </p:spPr>
        <p:txBody>
          <a:bodyPr/>
          <a:lstStyle>
            <a:lvl1pPr>
              <a:defRPr/>
            </a:lvl1pPr>
          </a:lstStyle>
          <a:p>
            <a:r>
              <a:rPr lang="en-US" altLang="en-US"/>
              <a:t>18.</a:t>
            </a:r>
            <a:fld id="{E1FE11EB-F569-45E4-B5D4-59A9DD544AE8}" type="slidenum">
              <a:rPr lang="en-US" altLang="en-US"/>
              <a:pPr/>
              <a:t>‹#›</a:t>
            </a:fld>
            <a:endParaRPr lang="en-US" altLang="en-US"/>
          </a:p>
        </p:txBody>
      </p:sp>
    </p:spTree>
    <p:extLst>
      <p:ext uri="{BB962C8B-B14F-4D97-AF65-F5344CB8AC3E}">
        <p14:creationId xmlns:p14="http://schemas.microsoft.com/office/powerpoint/2010/main" val="193991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Rectangle 13">
            <a:extLst>
              <a:ext uri="{FF2B5EF4-FFF2-40B4-BE49-F238E27FC236}">
                <a16:creationId xmlns:a16="http://schemas.microsoft.com/office/drawing/2014/main" id="{54CC030E-F2C3-40D3-BEC7-560ACB515992}"/>
              </a:ext>
            </a:extLst>
          </p:cNvPr>
          <p:cNvSpPr>
            <a:spLocks noGrp="1" noChangeArrowheads="1"/>
          </p:cNvSpPr>
          <p:nvPr>
            <p:ph type="sldNum" sz="quarter" idx="10"/>
          </p:nvPr>
        </p:nvSpPr>
        <p:spPr>
          <a:ln/>
        </p:spPr>
        <p:txBody>
          <a:bodyPr/>
          <a:lstStyle>
            <a:lvl1pPr>
              <a:defRPr/>
            </a:lvl1pPr>
          </a:lstStyle>
          <a:p>
            <a:r>
              <a:rPr lang="en-US" altLang="en-US"/>
              <a:t>18.</a:t>
            </a:r>
            <a:fld id="{2039F893-2997-4063-82BA-EE44A0E7BC50}" type="slidenum">
              <a:rPr lang="en-US" altLang="en-US"/>
              <a:pPr/>
              <a:t>‹#›</a:t>
            </a:fld>
            <a:endParaRPr lang="en-US" altLang="en-US"/>
          </a:p>
        </p:txBody>
      </p:sp>
    </p:spTree>
    <p:extLst>
      <p:ext uri="{BB962C8B-B14F-4D97-AF65-F5344CB8AC3E}">
        <p14:creationId xmlns:p14="http://schemas.microsoft.com/office/powerpoint/2010/main" val="1545233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3">
            <a:extLst>
              <a:ext uri="{FF2B5EF4-FFF2-40B4-BE49-F238E27FC236}">
                <a16:creationId xmlns:a16="http://schemas.microsoft.com/office/drawing/2014/main" id="{3D288332-1D47-400F-8870-39409780873B}"/>
              </a:ext>
            </a:extLst>
          </p:cNvPr>
          <p:cNvSpPr>
            <a:spLocks noGrp="1" noChangeArrowheads="1"/>
          </p:cNvSpPr>
          <p:nvPr>
            <p:ph type="sldNum" sz="quarter" idx="10"/>
          </p:nvPr>
        </p:nvSpPr>
        <p:spPr>
          <a:ln/>
        </p:spPr>
        <p:txBody>
          <a:bodyPr/>
          <a:lstStyle>
            <a:lvl1pPr>
              <a:defRPr/>
            </a:lvl1pPr>
          </a:lstStyle>
          <a:p>
            <a:r>
              <a:rPr lang="en-US" altLang="en-US"/>
              <a:t>18.</a:t>
            </a:r>
            <a:fld id="{2E8DD049-0316-4834-9FD8-2357E573C0AD}" type="slidenum">
              <a:rPr lang="en-US" altLang="en-US"/>
              <a:pPr/>
              <a:t>‹#›</a:t>
            </a:fld>
            <a:endParaRPr lang="en-US" altLang="en-US"/>
          </a:p>
        </p:txBody>
      </p:sp>
    </p:spTree>
    <p:extLst>
      <p:ext uri="{BB962C8B-B14F-4D97-AF65-F5344CB8AC3E}">
        <p14:creationId xmlns:p14="http://schemas.microsoft.com/office/powerpoint/2010/main" val="1870139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3">
            <a:extLst>
              <a:ext uri="{FF2B5EF4-FFF2-40B4-BE49-F238E27FC236}">
                <a16:creationId xmlns:a16="http://schemas.microsoft.com/office/drawing/2014/main" id="{C41C7CB2-3FEF-40E9-88B2-7151A8168D2A}"/>
              </a:ext>
            </a:extLst>
          </p:cNvPr>
          <p:cNvSpPr>
            <a:spLocks noGrp="1" noChangeArrowheads="1"/>
          </p:cNvSpPr>
          <p:nvPr>
            <p:ph type="sldNum" sz="quarter" idx="10"/>
          </p:nvPr>
        </p:nvSpPr>
        <p:spPr>
          <a:ln/>
        </p:spPr>
        <p:txBody>
          <a:bodyPr/>
          <a:lstStyle>
            <a:lvl1pPr>
              <a:defRPr/>
            </a:lvl1pPr>
          </a:lstStyle>
          <a:p>
            <a:r>
              <a:rPr lang="en-US" altLang="en-US"/>
              <a:t>18.</a:t>
            </a:r>
            <a:fld id="{21FA7E5D-B650-4095-B9F3-737D10866F7A}" type="slidenum">
              <a:rPr lang="en-US" altLang="en-US"/>
              <a:pPr/>
              <a:t>‹#›</a:t>
            </a:fld>
            <a:endParaRPr lang="en-US" altLang="en-US"/>
          </a:p>
        </p:txBody>
      </p:sp>
    </p:spTree>
    <p:extLst>
      <p:ext uri="{BB962C8B-B14F-4D97-AF65-F5344CB8AC3E}">
        <p14:creationId xmlns:p14="http://schemas.microsoft.com/office/powerpoint/2010/main" val="685197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3">
            <a:extLst>
              <a:ext uri="{FF2B5EF4-FFF2-40B4-BE49-F238E27FC236}">
                <a16:creationId xmlns:a16="http://schemas.microsoft.com/office/drawing/2014/main" id="{F13E983F-E5F1-4D08-A2AA-8927E8C700CD}"/>
              </a:ext>
            </a:extLst>
          </p:cNvPr>
          <p:cNvSpPr>
            <a:spLocks noGrp="1" noChangeArrowheads="1"/>
          </p:cNvSpPr>
          <p:nvPr>
            <p:ph type="sldNum" sz="quarter" idx="10"/>
          </p:nvPr>
        </p:nvSpPr>
        <p:spPr>
          <a:ln/>
        </p:spPr>
        <p:txBody>
          <a:bodyPr/>
          <a:lstStyle>
            <a:lvl1pPr>
              <a:defRPr/>
            </a:lvl1pPr>
          </a:lstStyle>
          <a:p>
            <a:r>
              <a:rPr lang="en-US" altLang="en-US"/>
              <a:t>18.</a:t>
            </a:r>
            <a:fld id="{8DA09FF7-405D-421B-9CCF-54E0A95747DB}" type="slidenum">
              <a:rPr lang="en-US" altLang="en-US"/>
              <a:pPr/>
              <a:t>‹#›</a:t>
            </a:fld>
            <a:endParaRPr lang="en-US" altLang="en-US"/>
          </a:p>
        </p:txBody>
      </p:sp>
    </p:spTree>
    <p:extLst>
      <p:ext uri="{BB962C8B-B14F-4D97-AF65-F5344CB8AC3E}">
        <p14:creationId xmlns:p14="http://schemas.microsoft.com/office/powerpoint/2010/main" val="2904255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3" name="Rectangle 13">
            <a:extLst>
              <a:ext uri="{FF2B5EF4-FFF2-40B4-BE49-F238E27FC236}">
                <a16:creationId xmlns:a16="http://schemas.microsoft.com/office/drawing/2014/main" id="{E9D341A2-73B4-4548-8F94-0271A444122E}"/>
              </a:ext>
            </a:extLst>
          </p:cNvPr>
          <p:cNvSpPr>
            <a:spLocks noGrp="1" noChangeArrowheads="1"/>
          </p:cNvSpPr>
          <p:nvPr>
            <p:ph type="sldNum" sz="quarter" idx="4"/>
          </p:nvPr>
        </p:nvSpPr>
        <p:spPr bwMode="auto">
          <a:xfrm>
            <a:off x="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i="0">
                <a:latin typeface="Arial" panose="020B0604020202020204" pitchFamily="34" charset="0"/>
              </a:defRPr>
            </a:lvl1pPr>
          </a:lstStyle>
          <a:p>
            <a:r>
              <a:rPr lang="en-US" altLang="en-US"/>
              <a:t>18.</a:t>
            </a:r>
            <a:fld id="{F34F73CD-105B-4DFA-AD25-CE130D8773A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34"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6" name="Rectangle 16">
            <a:extLst>
              <a:ext uri="{FF2B5EF4-FFF2-40B4-BE49-F238E27FC236}">
                <a16:creationId xmlns:a16="http://schemas.microsoft.com/office/drawing/2014/main" id="{E5981193-7481-40F5-82B7-AD22BA9909D3}"/>
              </a:ext>
            </a:extLst>
          </p:cNvPr>
          <p:cNvSpPr>
            <a:spLocks noGrp="1" noChangeArrowheads="1"/>
          </p:cNvSpPr>
          <p:nvPr>
            <p:ph type="sldNum" sz="quarter" idx="4"/>
          </p:nvPr>
        </p:nvSpPr>
        <p:spPr bwMode="auto">
          <a:xfrm>
            <a:off x="-762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2000" i="0">
                <a:solidFill>
                  <a:srgbClr val="1C1C1C"/>
                </a:solidFill>
                <a:latin typeface="Arial" panose="020B0604020202020204" pitchFamily="34" charset="0"/>
              </a:defRPr>
            </a:lvl1pPr>
          </a:lstStyle>
          <a:p>
            <a:r>
              <a:rPr lang="en-US" altLang="en-US"/>
              <a:t>19.</a:t>
            </a:r>
            <a:fld id="{04B38879-140F-4868-8D41-B98E65BB179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audio1.bin"/><Relationship Id="rId7"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audio" Target="../media/audio1.bin"/><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emf"/><Relationship Id="rId4" Type="http://schemas.openxmlformats.org/officeDocument/2006/relationships/image" Target="../media/image17.png"/><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emf"/><Relationship Id="rId4" Type="http://schemas.openxmlformats.org/officeDocument/2006/relationships/image" Target="../media/image26.png"/><Relationship Id="rId9" Type="http://schemas.openxmlformats.org/officeDocument/2006/relationships/image" Target="../media/image31.emf"/></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emf"/><Relationship Id="rId3" Type="http://schemas.openxmlformats.org/officeDocument/2006/relationships/image" Target="../media/image33.png"/><Relationship Id="rId7" Type="http://schemas.openxmlformats.org/officeDocument/2006/relationships/image" Target="../media/image37.emf"/><Relationship Id="rId12" Type="http://schemas.openxmlformats.org/officeDocument/2006/relationships/image" Target="../media/image42.emf"/><Relationship Id="rId17" Type="http://schemas.openxmlformats.org/officeDocument/2006/relationships/image" Target="../media/image47.png"/><Relationship Id="rId2" Type="http://schemas.openxmlformats.org/officeDocument/2006/relationships/notesSlide" Target="../notesSlides/notesSlide19.xml"/><Relationship Id="rId16"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emf"/><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emf"/><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23.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33.png"/><Relationship Id="rId7" Type="http://schemas.openxmlformats.org/officeDocument/2006/relationships/image" Target="../media/image42.emf"/><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notesSlide" Target="../notesSlides/notesSlide20.xml"/><Relationship Id="rId16" Type="http://schemas.openxmlformats.org/officeDocument/2006/relationships/image" Target="../media/image55.png"/><Relationship Id="rId20"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40.emf"/><Relationship Id="rId11" Type="http://schemas.openxmlformats.org/officeDocument/2006/relationships/image" Target="../media/image50.png"/><Relationship Id="rId5" Type="http://schemas.openxmlformats.org/officeDocument/2006/relationships/image" Target="../media/image37.emf"/><Relationship Id="rId15" Type="http://schemas.openxmlformats.org/officeDocument/2006/relationships/image" Target="../media/image54.png"/><Relationship Id="rId10" Type="http://schemas.openxmlformats.org/officeDocument/2006/relationships/image" Target="../media/image49.png"/><Relationship Id="rId19" Type="http://schemas.openxmlformats.org/officeDocument/2006/relationships/image" Target="../media/image58.png"/><Relationship Id="rId4" Type="http://schemas.openxmlformats.org/officeDocument/2006/relationships/image" Target="../media/image34.png"/><Relationship Id="rId9" Type="http://schemas.openxmlformats.org/officeDocument/2006/relationships/image" Target="../media/image48.png"/><Relationship Id="rId14"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image" Target="../media/image33.png"/><Relationship Id="rId7" Type="http://schemas.openxmlformats.org/officeDocument/2006/relationships/image" Target="../media/image42.emf"/><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notesSlide" Target="../notesSlides/notesSlide21.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40.emf"/><Relationship Id="rId11" Type="http://schemas.openxmlformats.org/officeDocument/2006/relationships/image" Target="../media/image62.png"/><Relationship Id="rId5" Type="http://schemas.openxmlformats.org/officeDocument/2006/relationships/image" Target="../media/image37.emf"/><Relationship Id="rId15" Type="http://schemas.openxmlformats.org/officeDocument/2006/relationships/image" Target="../media/image66.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34.png"/><Relationship Id="rId9" Type="http://schemas.openxmlformats.org/officeDocument/2006/relationships/image" Target="../media/image60.png"/><Relationship Id="rId14" Type="http://schemas.openxmlformats.org/officeDocument/2006/relationships/image" Target="../media/image6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audio" Target="../media/audio1.bin"/><Relationship Id="rId7"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3" Type="http://schemas.openxmlformats.org/officeDocument/2006/relationships/audio" Target="../media/audio2.bin"/><Relationship Id="rId7"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3" Type="http://schemas.openxmlformats.org/officeDocument/2006/relationships/audio" Target="../media/audio2.bin"/><Relationship Id="rId7"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5.png"/><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3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audio" Target="../media/audio1.bin"/><Relationship Id="rId7" Type="http://schemas.openxmlformats.org/officeDocument/2006/relationships/image" Target="../media/image93.emf"/><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129.emf"/><Relationship Id="rId4" Type="http://schemas.openxmlformats.org/officeDocument/2006/relationships/image" Target="../media/image128.png"/></Relationships>
</file>

<file path=ppt/slides/_rels/slide61.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png"/><Relationship Id="rId3" Type="http://schemas.openxmlformats.org/officeDocument/2006/relationships/audio" Target="../media/audio3.bin"/><Relationship Id="rId7" Type="http://schemas.openxmlformats.org/officeDocument/2006/relationships/image" Target="../media/image132.png"/><Relationship Id="rId12" Type="http://schemas.openxmlformats.org/officeDocument/2006/relationships/image" Target="../media/image137.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audio" Target="../media/audio4.bin"/><Relationship Id="rId9" Type="http://schemas.openxmlformats.org/officeDocument/2006/relationships/image" Target="../media/image134.png"/><Relationship Id="rId14" Type="http://schemas.openxmlformats.org/officeDocument/2006/relationships/image" Target="../media/image139.png"/></Relationships>
</file>

<file path=ppt/slides/_rels/slide6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audio" Target="../media/audio4.bin"/><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65.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6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7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6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3" descr="brandinglogo">
            <a:extLst>
              <a:ext uri="{FF2B5EF4-FFF2-40B4-BE49-F238E27FC236}">
                <a16:creationId xmlns:a16="http://schemas.microsoft.com/office/drawing/2014/main" id="{02FE28B9-EA1A-4FDF-B3D3-C2EED48EB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Text Box 4">
            <a:extLst>
              <a:ext uri="{FF2B5EF4-FFF2-40B4-BE49-F238E27FC236}">
                <a16:creationId xmlns:a16="http://schemas.microsoft.com/office/drawing/2014/main" id="{201AF85F-3FA7-4A80-9BDF-2ADD34427047}"/>
              </a:ext>
            </a:extLst>
          </p:cNvPr>
          <p:cNvSpPr txBox="1">
            <a:spLocks noChangeArrowheads="1"/>
          </p:cNvSpPr>
          <p:nvPr/>
        </p:nvSpPr>
        <p:spPr bwMode="auto">
          <a:xfrm>
            <a:off x="187325" y="1524000"/>
            <a:ext cx="4156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r>
              <a:rPr lang="en-US" altLang="en-US" sz="4800">
                <a:solidFill>
                  <a:srgbClr val="FF0000"/>
                </a:solidFill>
                <a:latin typeface="Times" panose="02020603050405020304" pitchFamily="18" charset="0"/>
                <a:cs typeface="Arial" panose="020B0604020202020204" pitchFamily="34" charset="0"/>
              </a:rPr>
              <a:t>Chapter 18</a:t>
            </a:r>
          </a:p>
        </p:txBody>
      </p:sp>
      <p:pic>
        <p:nvPicPr>
          <p:cNvPr id="28675" name="Picture 6">
            <a:extLst>
              <a:ext uri="{FF2B5EF4-FFF2-40B4-BE49-F238E27FC236}">
                <a16:creationId xmlns:a16="http://schemas.microsoft.com/office/drawing/2014/main" id="{5CFE3BD9-0F05-46AE-8834-985F269761B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762000"/>
            <a:ext cx="447040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Text Box 6">
            <a:extLst>
              <a:ext uri="{FF2B5EF4-FFF2-40B4-BE49-F238E27FC236}">
                <a16:creationId xmlns:a16="http://schemas.microsoft.com/office/drawing/2014/main" id="{F3C0BA78-9EBF-4B48-98B8-BA11035067F5}"/>
              </a:ext>
            </a:extLst>
          </p:cNvPr>
          <p:cNvSpPr txBox="1">
            <a:spLocks noChangeArrowheads="1"/>
          </p:cNvSpPr>
          <p:nvPr/>
        </p:nvSpPr>
        <p:spPr bwMode="auto">
          <a:xfrm>
            <a:off x="339725" y="2819400"/>
            <a:ext cx="4156075"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r>
              <a:rPr lang="en-US" altLang="en-US" sz="4800">
                <a:solidFill>
                  <a:srgbClr val="002060"/>
                </a:solidFill>
                <a:latin typeface="Times" panose="02020603050405020304" pitchFamily="18" charset="0"/>
                <a:cs typeface="Arial" panose="020B0604020202020204" pitchFamily="34" charset="0"/>
              </a:rPr>
              <a:t>Introduction</a:t>
            </a:r>
            <a:br>
              <a:rPr lang="en-US" altLang="en-US" sz="4800">
                <a:solidFill>
                  <a:srgbClr val="002060"/>
                </a:solidFill>
                <a:latin typeface="Times" panose="02020603050405020304" pitchFamily="18" charset="0"/>
                <a:cs typeface="Arial" panose="020B0604020202020204" pitchFamily="34" charset="0"/>
              </a:rPr>
            </a:br>
            <a:r>
              <a:rPr lang="en-US" altLang="en-US" sz="4800">
                <a:solidFill>
                  <a:srgbClr val="002060"/>
                </a:solidFill>
                <a:latin typeface="Times" panose="02020603050405020304" pitchFamily="18" charset="0"/>
                <a:cs typeface="Arial" panose="020B0604020202020204" pitchFamily="34" charset="0"/>
              </a:rPr>
              <a:t>to</a:t>
            </a:r>
          </a:p>
          <a:p>
            <a:pPr algn="ctr" eaLnBrk="1" hangingPunct="1"/>
            <a:r>
              <a:rPr lang="en-US" altLang="en-US" sz="4800">
                <a:solidFill>
                  <a:srgbClr val="002060"/>
                </a:solidFill>
                <a:latin typeface="Times" panose="02020603050405020304" pitchFamily="18" charset="0"/>
                <a:cs typeface="Arial" panose="020B0604020202020204" pitchFamily="34" charset="0"/>
              </a:rPr>
              <a:t>Network</a:t>
            </a:r>
          </a:p>
          <a:p>
            <a:pPr algn="ctr" eaLnBrk="1" hangingPunct="1"/>
            <a:r>
              <a:rPr lang="en-US" altLang="en-US" sz="4800">
                <a:solidFill>
                  <a:srgbClr val="002060"/>
                </a:solidFill>
                <a:latin typeface="Times" panose="02020603050405020304" pitchFamily="18" charset="0"/>
                <a:cs typeface="Arial" panose="020B0604020202020204" pitchFamily="34" charset="0"/>
              </a:rPr>
              <a:t>  Layer</a:t>
            </a:r>
          </a:p>
        </p:txBody>
      </p:sp>
      <p:sp>
        <p:nvSpPr>
          <p:cNvPr id="28677" name="Text Box 2">
            <a:extLst>
              <a:ext uri="{FF2B5EF4-FFF2-40B4-BE49-F238E27FC236}">
                <a16:creationId xmlns:a16="http://schemas.microsoft.com/office/drawing/2014/main" id="{16A1BE42-DE09-424F-B30B-7032F8C56819}"/>
              </a:ext>
            </a:extLst>
          </p:cNvPr>
          <p:cNvSpPr txBox="1">
            <a:spLocks noChangeArrowheads="1"/>
          </p:cNvSpPr>
          <p:nvPr/>
        </p:nvSpPr>
        <p:spPr bwMode="auto">
          <a:xfrm>
            <a:off x="0" y="6604000"/>
            <a:ext cx="9144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defTabSz="1028700">
              <a:defRPr sz="3200" b="1" i="1">
                <a:solidFill>
                  <a:schemeClr val="tx1"/>
                </a:solidFill>
                <a:latin typeface="Baby Kruffy"/>
              </a:defRPr>
            </a:lvl1pPr>
            <a:lvl2pPr marL="742950" indent="-285750" defTabSz="1028700">
              <a:defRPr sz="3200" b="1" i="1">
                <a:solidFill>
                  <a:schemeClr val="tx1"/>
                </a:solidFill>
                <a:latin typeface="Baby Kruffy"/>
              </a:defRPr>
            </a:lvl2pPr>
            <a:lvl3pPr marL="1143000" indent="-228600" defTabSz="1028700">
              <a:defRPr sz="3200" b="1" i="1">
                <a:solidFill>
                  <a:schemeClr val="tx1"/>
                </a:solidFill>
                <a:latin typeface="Baby Kruffy"/>
              </a:defRPr>
            </a:lvl3pPr>
            <a:lvl4pPr marL="1600200" indent="-228600" defTabSz="1028700">
              <a:defRPr sz="3200" b="1" i="1">
                <a:solidFill>
                  <a:schemeClr val="tx1"/>
                </a:solidFill>
                <a:latin typeface="Baby Kruffy"/>
              </a:defRPr>
            </a:lvl4pPr>
            <a:lvl5pPr marL="2057400" indent="-228600" defTabSz="1028700">
              <a:defRPr sz="3200" b="1" i="1">
                <a:solidFill>
                  <a:schemeClr val="tx1"/>
                </a:solidFill>
                <a:latin typeface="Baby Kruffy"/>
              </a:defRPr>
            </a:lvl5pPr>
            <a:lvl6pPr marL="2514600" indent="-228600" defTabSz="1028700" eaLnBrk="0" fontAlgn="base" hangingPunct="0">
              <a:spcBef>
                <a:spcPct val="0"/>
              </a:spcBef>
              <a:spcAft>
                <a:spcPct val="0"/>
              </a:spcAft>
              <a:defRPr sz="3200" b="1" i="1">
                <a:solidFill>
                  <a:schemeClr val="tx1"/>
                </a:solidFill>
                <a:latin typeface="Baby Kruffy"/>
              </a:defRPr>
            </a:lvl6pPr>
            <a:lvl7pPr marL="2971800" indent="-228600" defTabSz="1028700" eaLnBrk="0" fontAlgn="base" hangingPunct="0">
              <a:spcBef>
                <a:spcPct val="0"/>
              </a:spcBef>
              <a:spcAft>
                <a:spcPct val="0"/>
              </a:spcAft>
              <a:defRPr sz="3200" b="1" i="1">
                <a:solidFill>
                  <a:schemeClr val="tx1"/>
                </a:solidFill>
                <a:latin typeface="Baby Kruffy"/>
              </a:defRPr>
            </a:lvl7pPr>
            <a:lvl8pPr marL="3429000" indent="-228600" defTabSz="1028700" eaLnBrk="0" fontAlgn="base" hangingPunct="0">
              <a:spcBef>
                <a:spcPct val="0"/>
              </a:spcBef>
              <a:spcAft>
                <a:spcPct val="0"/>
              </a:spcAft>
              <a:defRPr sz="3200" b="1" i="1">
                <a:solidFill>
                  <a:schemeClr val="tx1"/>
                </a:solidFill>
                <a:latin typeface="Baby Kruffy"/>
              </a:defRPr>
            </a:lvl8pPr>
            <a:lvl9pPr marL="3886200" indent="-228600" defTabSz="1028700" eaLnBrk="0" fontAlgn="base" hangingPunct="0">
              <a:spcBef>
                <a:spcPct val="0"/>
              </a:spcBef>
              <a:spcAft>
                <a:spcPct val="0"/>
              </a:spcAft>
              <a:defRPr sz="3200" b="1" i="1">
                <a:solidFill>
                  <a:schemeClr val="tx1"/>
                </a:solidFill>
                <a:latin typeface="Baby Kruffy"/>
              </a:defRPr>
            </a:lvl9pPr>
          </a:lstStyle>
          <a:p>
            <a:pPr algn="ctr" eaLnBrk="1" hangingPunct="1">
              <a:spcBef>
                <a:spcPct val="50000"/>
              </a:spcBef>
            </a:pPr>
            <a:r>
              <a:rPr lang="en-US" altLang="en-US" sz="1000" b="0" i="0">
                <a:latin typeface="Arial" panose="020B0604020202020204" pitchFamily="34" charset="0"/>
                <a:cs typeface="Arial" panose="020B0604020202020204" pitchFamily="34" charset="0"/>
              </a:rPr>
              <a:t>Copyright </a:t>
            </a:r>
            <a:r>
              <a:rPr lang="en-US" altLang="en-US" sz="1000" b="0" i="0">
                <a:latin typeface="Arial" panose="020B0604020202020204" pitchFamily="34" charset="0"/>
                <a:cs typeface="Times New Roman" panose="02020603050405020304" pitchFamily="18" charset="0"/>
              </a:rPr>
              <a:t>© </a:t>
            </a:r>
            <a:r>
              <a:rPr lang="en-US" altLang="en-US" sz="1000" b="0" i="0">
                <a:latin typeface="Arial" panose="020B0604020202020204" pitchFamily="34" charset="0"/>
                <a:cs typeface="Arial" panose="020B0604020202020204" pitchFamily="34" charset="0"/>
              </a:rPr>
              <a:t>The McGraw-Hill Companies, Inc. Permission required for reproduction or display.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Number Placeholder 1">
            <a:extLst>
              <a:ext uri="{FF2B5EF4-FFF2-40B4-BE49-F238E27FC236}">
                <a16:creationId xmlns:a16="http://schemas.microsoft.com/office/drawing/2014/main" id="{D1317F7D-C524-43DD-9CD6-EB1211F414A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7FB36BE3-94DA-4B4B-8A1B-3ED8DF2E2577}" type="slidenum">
              <a:rPr lang="en-US" altLang="en-US" sz="1200" i="0">
                <a:latin typeface="Arial" panose="020B0604020202020204" pitchFamily="34" charset="0"/>
              </a:rPr>
              <a:pPr/>
              <a:t>10</a:t>
            </a:fld>
            <a:endParaRPr lang="en-US" altLang="en-US" sz="1200" i="0">
              <a:latin typeface="Arial" panose="020B0604020202020204" pitchFamily="34" charset="0"/>
            </a:endParaRPr>
          </a:p>
        </p:txBody>
      </p:sp>
      <p:sp>
        <p:nvSpPr>
          <p:cNvPr id="40962" name="Rectangle 2">
            <a:extLst>
              <a:ext uri="{FF2B5EF4-FFF2-40B4-BE49-F238E27FC236}">
                <a16:creationId xmlns:a16="http://schemas.microsoft.com/office/drawing/2014/main" id="{2712B8AB-F9BF-41AB-9DC0-5020CA55EB46}"/>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0963" name="Rectangle 3">
            <a:extLst>
              <a:ext uri="{FF2B5EF4-FFF2-40B4-BE49-F238E27FC236}">
                <a16:creationId xmlns:a16="http://schemas.microsoft.com/office/drawing/2014/main" id="{6458249A-42E8-427B-9A0E-ACCA0041B1FC}"/>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0964" name="Rectangle 4">
            <a:extLst>
              <a:ext uri="{FF2B5EF4-FFF2-40B4-BE49-F238E27FC236}">
                <a16:creationId xmlns:a16="http://schemas.microsoft.com/office/drawing/2014/main" id="{6247192F-C3D8-4646-9DA6-9D317EE67435}"/>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0965" name="Rectangle 5">
            <a:extLst>
              <a:ext uri="{FF2B5EF4-FFF2-40B4-BE49-F238E27FC236}">
                <a16:creationId xmlns:a16="http://schemas.microsoft.com/office/drawing/2014/main" id="{DBBFCC91-D819-456A-B73F-22682450FC67}"/>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0966" name="Rectangle 6">
            <a:extLst>
              <a:ext uri="{FF2B5EF4-FFF2-40B4-BE49-F238E27FC236}">
                <a16:creationId xmlns:a16="http://schemas.microsoft.com/office/drawing/2014/main" id="{1D7FEFA9-8F05-428E-B686-9B175ADF1FE6}"/>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0967" name="Rectangle 7">
            <a:extLst>
              <a:ext uri="{FF2B5EF4-FFF2-40B4-BE49-F238E27FC236}">
                <a16:creationId xmlns:a16="http://schemas.microsoft.com/office/drawing/2014/main" id="{9B7BCE18-31CC-4E3C-A95A-8FFE67D32E3C}"/>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0968" name="Rectangle 8">
            <a:extLst>
              <a:ext uri="{FF2B5EF4-FFF2-40B4-BE49-F238E27FC236}">
                <a16:creationId xmlns:a16="http://schemas.microsoft.com/office/drawing/2014/main" id="{F4EB7693-1199-46D7-8C80-F0DF5C80882E}"/>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3B90F81B-6645-4767-B6B7-0FA724F830F1}"/>
              </a:ext>
            </a:extLst>
          </p:cNvPr>
          <p:cNvSpPr txBox="1">
            <a:spLocks noChangeArrowheads="1"/>
          </p:cNvSpPr>
          <p:nvPr/>
        </p:nvSpPr>
        <p:spPr bwMode="auto">
          <a:xfrm>
            <a:off x="1113519" y="-17236"/>
            <a:ext cx="3137397" cy="707886"/>
          </a:xfrm>
          <a:prstGeom prst="rect">
            <a:avLst/>
          </a:prstGeom>
          <a:noFill/>
          <a:ln>
            <a:noFill/>
          </a:ln>
        </p:spPr>
        <p:txBody>
          <a:bodyPr wrap="non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defRPr/>
            </a:pPr>
            <a:r>
              <a:rPr lang="en-US" altLang="en-US" sz="4000" dirty="0">
                <a:solidFill>
                  <a:schemeClr val="hlink"/>
                </a:solidFill>
                <a:effectLst>
                  <a:outerShdw blurRad="38100" dist="38100" dir="2700000" algn="tl">
                    <a:srgbClr val="C0C0C0"/>
                  </a:outerShdw>
                </a:effectLst>
                <a:latin typeface="Times New Roman" pitchFamily="18" charset="0"/>
              </a:rPr>
              <a:t>Error Control</a:t>
            </a:r>
          </a:p>
        </p:txBody>
      </p:sp>
      <p:sp>
        <p:nvSpPr>
          <p:cNvPr id="40970" name="Rectangle 10">
            <a:extLst>
              <a:ext uri="{FF2B5EF4-FFF2-40B4-BE49-F238E27FC236}">
                <a16:creationId xmlns:a16="http://schemas.microsoft.com/office/drawing/2014/main" id="{E15733AC-C41E-40FA-B83F-212463C5CF22}"/>
              </a:ext>
            </a:extLst>
          </p:cNvPr>
          <p:cNvSpPr>
            <a:spLocks noChangeArrowheads="1"/>
          </p:cNvSpPr>
          <p:nvPr/>
        </p:nvSpPr>
        <p:spPr bwMode="auto">
          <a:xfrm>
            <a:off x="412750" y="1704295"/>
            <a:ext cx="8350250" cy="363791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457200" indent="-457200">
              <a:lnSpc>
                <a:spcPct val="90000"/>
              </a:lnSpc>
              <a:buFont typeface="Arial" panose="020B0604020202020204" pitchFamily="34" charset="0"/>
              <a:buChar char="•"/>
            </a:pPr>
            <a:r>
              <a:rPr lang="en-US" b="0" i="0" dirty="0"/>
              <a:t>Can be implemented but usually ignored.</a:t>
            </a:r>
          </a:p>
          <a:p>
            <a:pPr marL="457200" indent="-457200">
              <a:lnSpc>
                <a:spcPct val="90000"/>
              </a:lnSpc>
              <a:buFont typeface="Arial" panose="020B0604020202020204" pitchFamily="34" charset="0"/>
              <a:buChar char="•"/>
            </a:pPr>
            <a:r>
              <a:rPr lang="en-US" b="0" i="0" dirty="0"/>
              <a:t>Inefficient due to fragmentation of packets at routers.</a:t>
            </a:r>
          </a:p>
          <a:p>
            <a:pPr marL="457200" indent="-457200">
              <a:lnSpc>
                <a:spcPct val="90000"/>
              </a:lnSpc>
              <a:buFont typeface="Arial" panose="020B0604020202020204" pitchFamily="34" charset="0"/>
              <a:buChar char="•"/>
            </a:pPr>
            <a:r>
              <a:rPr lang="en-US" b="0" i="0" dirty="0"/>
              <a:t>Checksum is there to check header.</a:t>
            </a:r>
          </a:p>
          <a:p>
            <a:pPr marL="457200" indent="-457200">
              <a:lnSpc>
                <a:spcPct val="90000"/>
              </a:lnSpc>
              <a:buFont typeface="Arial" panose="020B0604020202020204" pitchFamily="34" charset="0"/>
              <a:buChar char="•"/>
            </a:pPr>
            <a:r>
              <a:rPr lang="en-US" b="0" i="0" dirty="0"/>
              <a:t>Whole datagram is not checked.</a:t>
            </a:r>
          </a:p>
          <a:p>
            <a:pPr marL="457200" indent="-457200">
              <a:lnSpc>
                <a:spcPct val="90000"/>
              </a:lnSpc>
              <a:buFont typeface="Arial" panose="020B0604020202020204" pitchFamily="34" charset="0"/>
              <a:buChar char="•"/>
            </a:pPr>
            <a:r>
              <a:rPr lang="en-US" b="0" i="0" dirty="0"/>
              <a:t>ICMP provides error control if datagrams are discarded or if there is some unknown information in the header.</a:t>
            </a:r>
          </a:p>
        </p:txBody>
      </p:sp>
    </p:spTree>
    <p:extLst>
      <p:ext uri="{BB962C8B-B14F-4D97-AF65-F5344CB8AC3E}">
        <p14:creationId xmlns:p14="http://schemas.microsoft.com/office/powerpoint/2010/main" val="2140481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Number Placeholder 1">
            <a:extLst>
              <a:ext uri="{FF2B5EF4-FFF2-40B4-BE49-F238E27FC236}">
                <a16:creationId xmlns:a16="http://schemas.microsoft.com/office/drawing/2014/main" id="{D1317F7D-C524-43DD-9CD6-EB1211F414A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7FB36BE3-94DA-4B4B-8A1B-3ED8DF2E2577}" type="slidenum">
              <a:rPr lang="en-US" altLang="en-US" sz="1200" i="0">
                <a:latin typeface="Arial" panose="020B0604020202020204" pitchFamily="34" charset="0"/>
              </a:rPr>
              <a:pPr/>
              <a:t>11</a:t>
            </a:fld>
            <a:endParaRPr lang="en-US" altLang="en-US" sz="1200" i="0">
              <a:latin typeface="Arial" panose="020B0604020202020204" pitchFamily="34" charset="0"/>
            </a:endParaRPr>
          </a:p>
        </p:txBody>
      </p:sp>
      <p:sp>
        <p:nvSpPr>
          <p:cNvPr id="40962" name="Rectangle 2">
            <a:extLst>
              <a:ext uri="{FF2B5EF4-FFF2-40B4-BE49-F238E27FC236}">
                <a16:creationId xmlns:a16="http://schemas.microsoft.com/office/drawing/2014/main" id="{2712B8AB-F9BF-41AB-9DC0-5020CA55EB46}"/>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0963" name="Rectangle 3">
            <a:extLst>
              <a:ext uri="{FF2B5EF4-FFF2-40B4-BE49-F238E27FC236}">
                <a16:creationId xmlns:a16="http://schemas.microsoft.com/office/drawing/2014/main" id="{6458249A-42E8-427B-9A0E-ACCA0041B1FC}"/>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0964" name="Rectangle 4">
            <a:extLst>
              <a:ext uri="{FF2B5EF4-FFF2-40B4-BE49-F238E27FC236}">
                <a16:creationId xmlns:a16="http://schemas.microsoft.com/office/drawing/2014/main" id="{6247192F-C3D8-4646-9DA6-9D317EE67435}"/>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0965" name="Rectangle 5">
            <a:extLst>
              <a:ext uri="{FF2B5EF4-FFF2-40B4-BE49-F238E27FC236}">
                <a16:creationId xmlns:a16="http://schemas.microsoft.com/office/drawing/2014/main" id="{DBBFCC91-D819-456A-B73F-22682450FC67}"/>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0966" name="Rectangle 6">
            <a:extLst>
              <a:ext uri="{FF2B5EF4-FFF2-40B4-BE49-F238E27FC236}">
                <a16:creationId xmlns:a16="http://schemas.microsoft.com/office/drawing/2014/main" id="{1D7FEFA9-8F05-428E-B686-9B175ADF1FE6}"/>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0967" name="Rectangle 7">
            <a:extLst>
              <a:ext uri="{FF2B5EF4-FFF2-40B4-BE49-F238E27FC236}">
                <a16:creationId xmlns:a16="http://schemas.microsoft.com/office/drawing/2014/main" id="{9B7BCE18-31CC-4E3C-A95A-8FFE67D32E3C}"/>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0968" name="Rectangle 8">
            <a:extLst>
              <a:ext uri="{FF2B5EF4-FFF2-40B4-BE49-F238E27FC236}">
                <a16:creationId xmlns:a16="http://schemas.microsoft.com/office/drawing/2014/main" id="{F4EB7693-1199-46D7-8C80-F0DF5C80882E}"/>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3B90F81B-6645-4767-B6B7-0FA724F830F1}"/>
              </a:ext>
            </a:extLst>
          </p:cNvPr>
          <p:cNvSpPr txBox="1">
            <a:spLocks noChangeArrowheads="1"/>
          </p:cNvSpPr>
          <p:nvPr/>
        </p:nvSpPr>
        <p:spPr bwMode="auto">
          <a:xfrm>
            <a:off x="1113519" y="-17236"/>
            <a:ext cx="3020379" cy="707886"/>
          </a:xfrm>
          <a:prstGeom prst="rect">
            <a:avLst/>
          </a:prstGeom>
          <a:noFill/>
          <a:ln>
            <a:noFill/>
          </a:ln>
        </p:spPr>
        <p:txBody>
          <a:bodyPr wrap="non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defRPr/>
            </a:pPr>
            <a:r>
              <a:rPr lang="en-US" altLang="en-US" sz="4000" dirty="0">
                <a:solidFill>
                  <a:schemeClr val="hlink"/>
                </a:solidFill>
                <a:effectLst>
                  <a:outerShdw blurRad="38100" dist="38100" dir="2700000" algn="tl">
                    <a:srgbClr val="C0C0C0"/>
                  </a:outerShdw>
                </a:effectLst>
                <a:latin typeface="Times New Roman" pitchFamily="18" charset="0"/>
              </a:rPr>
              <a:t>Flow Control</a:t>
            </a:r>
          </a:p>
        </p:txBody>
      </p:sp>
      <p:sp>
        <p:nvSpPr>
          <p:cNvPr id="40970" name="Rectangle 10">
            <a:extLst>
              <a:ext uri="{FF2B5EF4-FFF2-40B4-BE49-F238E27FC236}">
                <a16:creationId xmlns:a16="http://schemas.microsoft.com/office/drawing/2014/main" id="{E15733AC-C41E-40FA-B83F-212463C5CF22}"/>
              </a:ext>
            </a:extLst>
          </p:cNvPr>
          <p:cNvSpPr>
            <a:spLocks noChangeArrowheads="1"/>
          </p:cNvSpPr>
          <p:nvPr/>
        </p:nvSpPr>
        <p:spPr bwMode="auto">
          <a:xfrm>
            <a:off x="412750" y="1704295"/>
            <a:ext cx="8350250" cy="452431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457200" indent="-457200">
              <a:lnSpc>
                <a:spcPct val="90000"/>
              </a:lnSpc>
              <a:buFont typeface="Arial" panose="020B0604020202020204" pitchFamily="34" charset="0"/>
              <a:buChar char="•"/>
            </a:pPr>
            <a:r>
              <a:rPr lang="en-US" b="0" i="0" dirty="0"/>
              <a:t>Does not directly provide any flow control.</a:t>
            </a:r>
          </a:p>
          <a:p>
            <a:pPr marL="457200" indent="-457200">
              <a:lnSpc>
                <a:spcPct val="90000"/>
              </a:lnSpc>
              <a:buFont typeface="Arial" panose="020B0604020202020204" pitchFamily="34" charset="0"/>
              <a:buChar char="•"/>
            </a:pPr>
            <a:r>
              <a:rPr lang="en-US" b="0" i="0" dirty="0"/>
              <a:t>Reasons are:</a:t>
            </a:r>
          </a:p>
          <a:p>
            <a:pPr marL="1200150" lvl="1" indent="-457200">
              <a:lnSpc>
                <a:spcPct val="90000"/>
              </a:lnSpc>
              <a:buFont typeface="Arial" panose="020B0604020202020204" pitchFamily="34" charset="0"/>
              <a:buChar char="•"/>
            </a:pPr>
            <a:r>
              <a:rPr lang="en-US" b="0" i="0" dirty="0"/>
              <a:t>Job at receiver is simple so rare chances of overwhelming.</a:t>
            </a:r>
          </a:p>
          <a:p>
            <a:pPr marL="1200150" lvl="1" indent="-457200">
              <a:lnSpc>
                <a:spcPct val="90000"/>
              </a:lnSpc>
              <a:buFont typeface="Arial" panose="020B0604020202020204" pitchFamily="34" charset="0"/>
              <a:buChar char="•"/>
            </a:pPr>
            <a:r>
              <a:rPr lang="en-US" b="0" i="0" dirty="0"/>
              <a:t>Transport layer have buffers to control flow.</a:t>
            </a:r>
          </a:p>
          <a:p>
            <a:pPr marL="1200150" lvl="1" indent="-457200">
              <a:lnSpc>
                <a:spcPct val="90000"/>
              </a:lnSpc>
              <a:buFont typeface="Arial" panose="020B0604020202020204" pitchFamily="34" charset="0"/>
              <a:buChar char="•"/>
            </a:pPr>
            <a:r>
              <a:rPr lang="en-US" b="0" i="0" dirty="0"/>
              <a:t>Another  level of flow control adds complications</a:t>
            </a:r>
          </a:p>
          <a:p>
            <a:pPr marL="1200150" lvl="1" indent="-457200">
              <a:lnSpc>
                <a:spcPct val="90000"/>
              </a:lnSpc>
              <a:buFont typeface="Arial" panose="020B0604020202020204" pitchFamily="34" charset="0"/>
              <a:buChar char="•"/>
            </a:pPr>
            <a:r>
              <a:rPr lang="en-US" b="0" i="0" dirty="0"/>
              <a:t>System becomes less efficient.</a:t>
            </a:r>
          </a:p>
          <a:p>
            <a:pPr marL="1200150" lvl="1" indent="-457200">
              <a:lnSpc>
                <a:spcPct val="90000"/>
              </a:lnSpc>
              <a:buFont typeface="Arial" panose="020B0604020202020204" pitchFamily="34" charset="0"/>
              <a:buChar char="•"/>
            </a:pPr>
            <a:endParaRPr lang="en-US" b="0" i="0" dirty="0"/>
          </a:p>
        </p:txBody>
      </p:sp>
    </p:spTree>
    <p:extLst>
      <p:ext uri="{BB962C8B-B14F-4D97-AF65-F5344CB8AC3E}">
        <p14:creationId xmlns:p14="http://schemas.microsoft.com/office/powerpoint/2010/main" val="1242543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Slide Number Placeholder 1">
            <a:extLst>
              <a:ext uri="{FF2B5EF4-FFF2-40B4-BE49-F238E27FC236}">
                <a16:creationId xmlns:a16="http://schemas.microsoft.com/office/drawing/2014/main" id="{257EEB67-40EF-4702-B435-CE414364C1E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A2240096-3351-43A5-A2B9-DC8BD8102B09}" type="slidenum">
              <a:rPr lang="en-US" altLang="en-US" sz="1200" i="0">
                <a:latin typeface="Arial" panose="020B0604020202020204" pitchFamily="34" charset="0"/>
              </a:rPr>
              <a:pPr/>
              <a:t>12</a:t>
            </a:fld>
            <a:endParaRPr lang="en-US" altLang="en-US" sz="1200" i="0">
              <a:latin typeface="Arial" panose="020B0604020202020204" pitchFamily="34" charset="0"/>
            </a:endParaRPr>
          </a:p>
        </p:txBody>
      </p:sp>
      <p:sp>
        <p:nvSpPr>
          <p:cNvPr id="911362" name="Rectangle 2">
            <a:extLst>
              <a:ext uri="{FF2B5EF4-FFF2-40B4-BE49-F238E27FC236}">
                <a16:creationId xmlns:a16="http://schemas.microsoft.com/office/drawing/2014/main" id="{6A621FA3-03D9-46C8-B896-7CE248595226}"/>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a:defRPr/>
            </a:pPr>
            <a:endParaRPr lang="en-US" altLang="en-US" i="0">
              <a:effectLst>
                <a:outerShdw blurRad="38100" dist="38100" dir="2700000" algn="tl">
                  <a:srgbClr val="FFFFFF"/>
                </a:outerShdw>
              </a:effectLst>
              <a:latin typeface="Times New Roman" pitchFamily="18" charset="0"/>
            </a:endParaRPr>
          </a:p>
        </p:txBody>
      </p:sp>
      <p:sp>
        <p:nvSpPr>
          <p:cNvPr id="911363" name="Text Box 3">
            <a:extLst>
              <a:ext uri="{FF2B5EF4-FFF2-40B4-BE49-F238E27FC236}">
                <a16:creationId xmlns:a16="http://schemas.microsoft.com/office/drawing/2014/main" id="{7B61654B-85BD-4408-A738-02766521C029}"/>
              </a:ext>
            </a:extLst>
          </p:cNvPr>
          <p:cNvSpPr txBox="1">
            <a:spLocks noChangeArrowheads="1"/>
          </p:cNvSpPr>
          <p:nvPr/>
        </p:nvSpPr>
        <p:spPr bwMode="auto">
          <a:xfrm>
            <a:off x="228600" y="406400"/>
            <a:ext cx="5468938" cy="1066800"/>
          </a:xfrm>
          <a:prstGeom prst="rect">
            <a:avLst/>
          </a:prstGeom>
          <a:noFill/>
          <a:ln w="9525">
            <a:noFill/>
            <a:miter lim="800000"/>
            <a:headEnd/>
            <a:tailEnd/>
          </a:ln>
          <a:effectLst/>
        </p:spPr>
        <p:txBody>
          <a:bodyPr wrap="none">
            <a:spAutoFit/>
          </a:bodyPr>
          <a:lstStyle>
            <a:lvl1pPr marL="342900" indent="-342900"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lvl="2">
              <a:defRPr/>
            </a:pPr>
            <a:r>
              <a:rPr lang="en-US" altLang="en-US" i="0">
                <a:effectLst>
                  <a:outerShdw blurRad="38100" dist="38100" dir="2700000" algn="tl">
                    <a:srgbClr val="C0C0C0"/>
                  </a:outerShdw>
                </a:effectLst>
                <a:latin typeface="Times New Roman" pitchFamily="18" charset="0"/>
                <a:cs typeface="Times New Roman" pitchFamily="18" charset="0"/>
              </a:rPr>
              <a:t>18-2   PACKET SWITCHING</a:t>
            </a:r>
          </a:p>
          <a:p>
            <a:pPr marL="0" lvl="2">
              <a:defRPr/>
            </a:pPr>
            <a:endParaRPr lang="en-US" altLang="en-US" i="0">
              <a:effectLst>
                <a:outerShdw blurRad="38100" dist="38100" dir="2700000" algn="tl">
                  <a:srgbClr val="C0C0C0"/>
                </a:outerShdw>
              </a:effectLst>
              <a:latin typeface="Times" pitchFamily="18" charset="0"/>
            </a:endParaRPr>
          </a:p>
        </p:txBody>
      </p:sp>
      <p:sp>
        <p:nvSpPr>
          <p:cNvPr id="43012" name="Text Box 4">
            <a:extLst>
              <a:ext uri="{FF2B5EF4-FFF2-40B4-BE49-F238E27FC236}">
                <a16:creationId xmlns:a16="http://schemas.microsoft.com/office/drawing/2014/main" id="{143EAEB2-00CC-4D15-AD22-CEDBCECB8E10}"/>
              </a:ext>
            </a:extLst>
          </p:cNvPr>
          <p:cNvSpPr txBox="1">
            <a:spLocks noChangeArrowheads="1"/>
          </p:cNvSpPr>
          <p:nvPr/>
        </p:nvSpPr>
        <p:spPr bwMode="auto">
          <a:xfrm>
            <a:off x="8229600" y="6400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sz="1800" i="0">
              <a:latin typeface="Times New Roman" panose="02020603050405020304" pitchFamily="18" charset="0"/>
            </a:endParaRPr>
          </a:p>
        </p:txBody>
      </p:sp>
      <p:sp>
        <p:nvSpPr>
          <p:cNvPr id="43013" name="Rectangle 8">
            <a:extLst>
              <a:ext uri="{FF2B5EF4-FFF2-40B4-BE49-F238E27FC236}">
                <a16:creationId xmlns:a16="http://schemas.microsoft.com/office/drawing/2014/main" id="{B5B47E30-A86F-4E84-B661-399FFC741BEB}"/>
              </a:ext>
            </a:extLst>
          </p:cNvPr>
          <p:cNvSpPr>
            <a:spLocks noChangeArrowheads="1"/>
          </p:cNvSpPr>
          <p:nvPr/>
        </p:nvSpPr>
        <p:spPr bwMode="auto">
          <a:xfrm>
            <a:off x="381000" y="1658938"/>
            <a:ext cx="8077200" cy="447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a:latin typeface="Times-Roman"/>
              </a:rPr>
              <a:t>From the discussion of routing and forwarding in the previous section, we infer that a kind of switching occurs at the network layer. A router, in fact, is a switch that creates a connection between an input port and an output port (or a set of output ports), just as an electrical switch connects the input to the output to let electricity flow.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Number Placeholder 1">
            <a:extLst>
              <a:ext uri="{FF2B5EF4-FFF2-40B4-BE49-F238E27FC236}">
                <a16:creationId xmlns:a16="http://schemas.microsoft.com/office/drawing/2014/main" id="{D1317F7D-C524-43DD-9CD6-EB1211F414A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7FB36BE3-94DA-4B4B-8A1B-3ED8DF2E2577}" type="slidenum">
              <a:rPr lang="en-US" altLang="en-US" sz="1200" i="0">
                <a:latin typeface="Arial" panose="020B0604020202020204" pitchFamily="34" charset="0"/>
              </a:rPr>
              <a:pPr/>
              <a:t>13</a:t>
            </a:fld>
            <a:endParaRPr lang="en-US" altLang="en-US" sz="1200" i="0">
              <a:latin typeface="Arial" panose="020B0604020202020204" pitchFamily="34" charset="0"/>
            </a:endParaRPr>
          </a:p>
        </p:txBody>
      </p:sp>
      <p:sp>
        <p:nvSpPr>
          <p:cNvPr id="40962" name="Rectangle 2">
            <a:extLst>
              <a:ext uri="{FF2B5EF4-FFF2-40B4-BE49-F238E27FC236}">
                <a16:creationId xmlns:a16="http://schemas.microsoft.com/office/drawing/2014/main" id="{2712B8AB-F9BF-41AB-9DC0-5020CA55EB46}"/>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0963" name="Rectangle 3">
            <a:extLst>
              <a:ext uri="{FF2B5EF4-FFF2-40B4-BE49-F238E27FC236}">
                <a16:creationId xmlns:a16="http://schemas.microsoft.com/office/drawing/2014/main" id="{6458249A-42E8-427B-9A0E-ACCA0041B1FC}"/>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0964" name="Rectangle 4">
            <a:extLst>
              <a:ext uri="{FF2B5EF4-FFF2-40B4-BE49-F238E27FC236}">
                <a16:creationId xmlns:a16="http://schemas.microsoft.com/office/drawing/2014/main" id="{6247192F-C3D8-4646-9DA6-9D317EE67435}"/>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0965" name="Rectangle 5">
            <a:extLst>
              <a:ext uri="{FF2B5EF4-FFF2-40B4-BE49-F238E27FC236}">
                <a16:creationId xmlns:a16="http://schemas.microsoft.com/office/drawing/2014/main" id="{DBBFCC91-D819-456A-B73F-22682450FC67}"/>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0966" name="Rectangle 6">
            <a:extLst>
              <a:ext uri="{FF2B5EF4-FFF2-40B4-BE49-F238E27FC236}">
                <a16:creationId xmlns:a16="http://schemas.microsoft.com/office/drawing/2014/main" id="{1D7FEFA9-8F05-428E-B686-9B175ADF1FE6}"/>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0967" name="Rectangle 7">
            <a:extLst>
              <a:ext uri="{FF2B5EF4-FFF2-40B4-BE49-F238E27FC236}">
                <a16:creationId xmlns:a16="http://schemas.microsoft.com/office/drawing/2014/main" id="{9B7BCE18-31CC-4E3C-A95A-8FFE67D32E3C}"/>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0968" name="Rectangle 8">
            <a:extLst>
              <a:ext uri="{FF2B5EF4-FFF2-40B4-BE49-F238E27FC236}">
                <a16:creationId xmlns:a16="http://schemas.microsoft.com/office/drawing/2014/main" id="{F4EB7693-1199-46D7-8C80-F0DF5C80882E}"/>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3B90F81B-6645-4767-B6B7-0FA724F830F1}"/>
              </a:ext>
            </a:extLst>
          </p:cNvPr>
          <p:cNvSpPr txBox="1">
            <a:spLocks noChangeArrowheads="1"/>
          </p:cNvSpPr>
          <p:nvPr/>
        </p:nvSpPr>
        <p:spPr bwMode="auto">
          <a:xfrm>
            <a:off x="1113519" y="-17236"/>
            <a:ext cx="3845925" cy="707886"/>
          </a:xfrm>
          <a:prstGeom prst="rect">
            <a:avLst/>
          </a:prstGeom>
          <a:noFill/>
          <a:ln>
            <a:noFill/>
          </a:ln>
        </p:spPr>
        <p:txBody>
          <a:bodyPr wrap="non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defRPr/>
            </a:pPr>
            <a:r>
              <a:rPr lang="en-US" altLang="en-US" sz="4000" dirty="0">
                <a:solidFill>
                  <a:schemeClr val="hlink"/>
                </a:solidFill>
                <a:effectLst>
                  <a:outerShdw blurRad="38100" dist="38100" dir="2700000" algn="tl">
                    <a:srgbClr val="C0C0C0"/>
                  </a:outerShdw>
                </a:effectLst>
                <a:latin typeface="Times New Roman" pitchFamily="18" charset="0"/>
              </a:rPr>
              <a:t>Packet Switching</a:t>
            </a:r>
          </a:p>
        </p:txBody>
      </p:sp>
      <p:sp>
        <p:nvSpPr>
          <p:cNvPr id="40970" name="Rectangle 10">
            <a:extLst>
              <a:ext uri="{FF2B5EF4-FFF2-40B4-BE49-F238E27FC236}">
                <a16:creationId xmlns:a16="http://schemas.microsoft.com/office/drawing/2014/main" id="{E15733AC-C41E-40FA-B83F-212463C5CF22}"/>
              </a:ext>
            </a:extLst>
          </p:cNvPr>
          <p:cNvSpPr>
            <a:spLocks noChangeArrowheads="1"/>
          </p:cNvSpPr>
          <p:nvPr/>
        </p:nvSpPr>
        <p:spPr bwMode="auto">
          <a:xfrm>
            <a:off x="497795" y="1103574"/>
            <a:ext cx="8226425" cy="5133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457200" indent="-457200">
              <a:lnSpc>
                <a:spcPct val="90000"/>
              </a:lnSpc>
              <a:buFont typeface="Arial" panose="020B0604020202020204" pitchFamily="34" charset="0"/>
              <a:buChar char="•"/>
            </a:pPr>
            <a:r>
              <a:rPr lang="en-US" b="0" i="0" dirty="0"/>
              <a:t>Two Switching Techniques:</a:t>
            </a:r>
          </a:p>
          <a:p>
            <a:pPr marL="1200150" lvl="1" indent="-457200">
              <a:lnSpc>
                <a:spcPct val="90000"/>
              </a:lnSpc>
              <a:buFont typeface="Arial" panose="020B0604020202020204" pitchFamily="34" charset="0"/>
              <a:buChar char="•"/>
            </a:pPr>
            <a:r>
              <a:rPr lang="en-US" sz="2800" b="0" i="0" dirty="0"/>
              <a:t>Circuit Switching(Use at Physical layers)</a:t>
            </a:r>
          </a:p>
          <a:p>
            <a:pPr marL="1200150" lvl="1" indent="-457200">
              <a:lnSpc>
                <a:spcPct val="90000"/>
              </a:lnSpc>
              <a:buFont typeface="Arial" panose="020B0604020202020204" pitchFamily="34" charset="0"/>
              <a:buChar char="•"/>
            </a:pPr>
            <a:r>
              <a:rPr lang="en-US" sz="2800" b="0" i="0" dirty="0"/>
              <a:t>Packet Switching(Network Layer)</a:t>
            </a:r>
          </a:p>
          <a:p>
            <a:pPr marL="457200" indent="-457200">
              <a:lnSpc>
                <a:spcPct val="90000"/>
              </a:lnSpc>
              <a:buFont typeface="Arial" panose="020B0604020202020204" pitchFamily="34" charset="0"/>
              <a:buChar char="•"/>
            </a:pPr>
            <a:r>
              <a:rPr lang="en-US" b="0" i="0" dirty="0"/>
              <a:t>Source and Destination sends and receives packets one by one.</a:t>
            </a:r>
          </a:p>
          <a:p>
            <a:pPr marL="457200" indent="-457200">
              <a:lnSpc>
                <a:spcPct val="90000"/>
              </a:lnSpc>
              <a:buFont typeface="Arial" panose="020B0604020202020204" pitchFamily="34" charset="0"/>
              <a:buChar char="•"/>
            </a:pPr>
            <a:r>
              <a:rPr lang="en-US" b="0" i="0" dirty="0"/>
              <a:t>Destination waits for all the packets of the same message to arrive before sending it to Transport Layer.</a:t>
            </a:r>
          </a:p>
          <a:p>
            <a:pPr marL="457200" indent="-457200">
              <a:lnSpc>
                <a:spcPct val="90000"/>
              </a:lnSpc>
              <a:buFont typeface="Arial" panose="020B0604020202020204" pitchFamily="34" charset="0"/>
              <a:buChar char="•"/>
            </a:pPr>
            <a:r>
              <a:rPr lang="en-US" b="0" i="0" dirty="0"/>
              <a:t>Two approaches to route packets:</a:t>
            </a:r>
          </a:p>
          <a:p>
            <a:pPr marL="1200150" lvl="1" indent="-457200">
              <a:lnSpc>
                <a:spcPct val="90000"/>
              </a:lnSpc>
              <a:buFont typeface="Arial" panose="020B0604020202020204" pitchFamily="34" charset="0"/>
              <a:buChar char="•"/>
            </a:pPr>
            <a:r>
              <a:rPr lang="en-US" sz="2800" b="0" i="0" dirty="0"/>
              <a:t>Datagram Approach</a:t>
            </a:r>
          </a:p>
          <a:p>
            <a:pPr marL="1200150" lvl="1" indent="-457200">
              <a:lnSpc>
                <a:spcPct val="90000"/>
              </a:lnSpc>
              <a:buFont typeface="Arial" panose="020B0604020202020204" pitchFamily="34" charset="0"/>
              <a:buChar char="•"/>
            </a:pPr>
            <a:r>
              <a:rPr lang="en-US" sz="2800" b="0" i="0" dirty="0"/>
              <a:t>Virtual Circuit Approach</a:t>
            </a:r>
          </a:p>
          <a:p>
            <a:pPr marL="457200" indent="-457200">
              <a:lnSpc>
                <a:spcPct val="90000"/>
              </a:lnSpc>
              <a:buFont typeface="Arial" panose="020B0604020202020204" pitchFamily="34" charset="0"/>
              <a:buChar char="•"/>
            </a:pPr>
            <a:endParaRPr lang="en-US" sz="2800" b="0" i="0" dirty="0"/>
          </a:p>
        </p:txBody>
      </p:sp>
    </p:spTree>
    <p:extLst>
      <p:ext uri="{BB962C8B-B14F-4D97-AF65-F5344CB8AC3E}">
        <p14:creationId xmlns:p14="http://schemas.microsoft.com/office/powerpoint/2010/main" val="2657764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Number Placeholder 1">
            <a:extLst>
              <a:ext uri="{FF2B5EF4-FFF2-40B4-BE49-F238E27FC236}">
                <a16:creationId xmlns:a16="http://schemas.microsoft.com/office/drawing/2014/main" id="{21F42573-8CBF-49E9-B130-D39DFD9C75E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FE6B79B5-D387-4700-8BE0-99FB5DCE5F55}" type="slidenum">
              <a:rPr lang="en-US" altLang="en-US" sz="1200" i="0">
                <a:latin typeface="Arial" panose="020B0604020202020204" pitchFamily="34" charset="0"/>
              </a:rPr>
              <a:pPr/>
              <a:t>14</a:t>
            </a:fld>
            <a:endParaRPr lang="en-US" altLang="en-US" sz="1200" i="0">
              <a:latin typeface="Arial" panose="020B0604020202020204" pitchFamily="34" charset="0"/>
            </a:endParaRPr>
          </a:p>
        </p:txBody>
      </p:sp>
      <p:sp>
        <p:nvSpPr>
          <p:cNvPr id="45058" name="Rectangle 2">
            <a:extLst>
              <a:ext uri="{FF2B5EF4-FFF2-40B4-BE49-F238E27FC236}">
                <a16:creationId xmlns:a16="http://schemas.microsoft.com/office/drawing/2014/main" id="{211CA954-C986-4D3F-8634-BFC7D4444B80}"/>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5059" name="Rectangle 3">
            <a:extLst>
              <a:ext uri="{FF2B5EF4-FFF2-40B4-BE49-F238E27FC236}">
                <a16:creationId xmlns:a16="http://schemas.microsoft.com/office/drawing/2014/main" id="{5708EE9C-026D-4F81-9283-CDFB27FCA165}"/>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5060" name="Rectangle 4">
            <a:extLst>
              <a:ext uri="{FF2B5EF4-FFF2-40B4-BE49-F238E27FC236}">
                <a16:creationId xmlns:a16="http://schemas.microsoft.com/office/drawing/2014/main" id="{675829C1-4DA7-4108-8E43-269679A887E9}"/>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5061" name="Rectangle 5">
            <a:extLst>
              <a:ext uri="{FF2B5EF4-FFF2-40B4-BE49-F238E27FC236}">
                <a16:creationId xmlns:a16="http://schemas.microsoft.com/office/drawing/2014/main" id="{9860F198-3BAF-44DE-A7E7-6CDF7CE254D9}"/>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5062" name="Rectangle 6">
            <a:extLst>
              <a:ext uri="{FF2B5EF4-FFF2-40B4-BE49-F238E27FC236}">
                <a16:creationId xmlns:a16="http://schemas.microsoft.com/office/drawing/2014/main" id="{19617C35-B0B6-4FA8-970D-D00789ABCE95}"/>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5063" name="Rectangle 7">
            <a:extLst>
              <a:ext uri="{FF2B5EF4-FFF2-40B4-BE49-F238E27FC236}">
                <a16:creationId xmlns:a16="http://schemas.microsoft.com/office/drawing/2014/main" id="{F83DEBCB-5D54-4251-A333-81523E0BE796}"/>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5064" name="Rectangle 8">
            <a:extLst>
              <a:ext uri="{FF2B5EF4-FFF2-40B4-BE49-F238E27FC236}">
                <a16:creationId xmlns:a16="http://schemas.microsoft.com/office/drawing/2014/main" id="{1D0390A8-E8B0-490C-A94C-357E87035449}"/>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4645575D-8290-4397-AF91-26991E59AA5D}"/>
              </a:ext>
            </a:extLst>
          </p:cNvPr>
          <p:cNvSpPr txBox="1">
            <a:spLocks noChangeArrowheads="1"/>
          </p:cNvSpPr>
          <p:nvPr/>
        </p:nvSpPr>
        <p:spPr bwMode="auto">
          <a:xfrm>
            <a:off x="1106488" y="0"/>
            <a:ext cx="5429250" cy="641350"/>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18.2.1  Datagram Approach</a:t>
            </a:r>
          </a:p>
        </p:txBody>
      </p:sp>
      <p:sp>
        <p:nvSpPr>
          <p:cNvPr id="45066" name="Rectangle 10">
            <a:extLst>
              <a:ext uri="{FF2B5EF4-FFF2-40B4-BE49-F238E27FC236}">
                <a16:creationId xmlns:a16="http://schemas.microsoft.com/office/drawing/2014/main" id="{BE1027FC-0134-45BA-A6EF-00B033ED4ACD}"/>
              </a:ext>
            </a:extLst>
          </p:cNvPr>
          <p:cNvSpPr>
            <a:spLocks noChangeArrowheads="1"/>
          </p:cNvSpPr>
          <p:nvPr/>
        </p:nvSpPr>
        <p:spPr bwMode="auto">
          <a:xfrm>
            <a:off x="381000" y="1293813"/>
            <a:ext cx="7924800" cy="4362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dirty="0">
                <a:latin typeface="Times New Roman" panose="02020603050405020304" pitchFamily="18" charset="0"/>
              </a:rPr>
              <a:t>When the Internet started, to make it simple, the network layer was designed to provide a connectionless service in which the network-layer protocol treats each packet independently, with each packet having no relationship to any other packet. The idea was that the network layer is only responsible for delivery of packets from the source to the destination. In this approach, the packets in a message may or may not travel the same path to their destination. Figure 18.3 shows the idea..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27F14-C352-406C-848D-673F66D46A29}"/>
              </a:ext>
            </a:extLst>
          </p:cNvPr>
          <p:cNvSpPr>
            <a:spLocks noGrp="1"/>
          </p:cNvSpPr>
          <p:nvPr>
            <p:ph type="title"/>
          </p:nvPr>
        </p:nvSpPr>
        <p:spPr>
          <a:xfrm>
            <a:off x="228600" y="274638"/>
            <a:ext cx="8839200" cy="792162"/>
          </a:xfrm>
        </p:spPr>
        <p:txBody>
          <a:bodyPr/>
          <a:lstStyle/>
          <a:p>
            <a:r>
              <a:rPr lang="en-US" sz="3200" dirty="0"/>
              <a:t>Datagram Approach- Connectionless Service</a:t>
            </a:r>
          </a:p>
        </p:txBody>
      </p:sp>
      <p:sp>
        <p:nvSpPr>
          <p:cNvPr id="3" name="Content Placeholder 2">
            <a:extLst>
              <a:ext uri="{FF2B5EF4-FFF2-40B4-BE49-F238E27FC236}">
                <a16:creationId xmlns:a16="http://schemas.microsoft.com/office/drawing/2014/main" id="{F944CB9C-AFA5-42D1-ACC2-1340A195CF17}"/>
              </a:ext>
            </a:extLst>
          </p:cNvPr>
          <p:cNvSpPr>
            <a:spLocks noGrp="1"/>
          </p:cNvSpPr>
          <p:nvPr>
            <p:ph idx="1"/>
          </p:nvPr>
        </p:nvSpPr>
        <p:spPr/>
        <p:txBody>
          <a:bodyPr/>
          <a:lstStyle/>
          <a:p>
            <a:pPr eaLnBrk="1" hangingPunct="1"/>
            <a:r>
              <a:rPr lang="en-US" altLang="en-US" sz="2800" dirty="0"/>
              <a:t>The switches in this type of network are called Routers.</a:t>
            </a:r>
          </a:p>
          <a:p>
            <a:pPr eaLnBrk="1" hangingPunct="1"/>
            <a:r>
              <a:rPr lang="en-US" altLang="en-US" sz="2800" dirty="0"/>
              <a:t>Each packet independent entity. No relationship between packets belonging to the same message.</a:t>
            </a:r>
          </a:p>
          <a:p>
            <a:r>
              <a:rPr lang="en-US" sz="2800" dirty="0"/>
              <a:t>Packet is routed on the basis of source and destination information in  the header.</a:t>
            </a:r>
          </a:p>
          <a:p>
            <a:r>
              <a:rPr lang="en-US" sz="2800" dirty="0"/>
              <a:t>Forwarding is based on destination address.</a:t>
            </a:r>
          </a:p>
        </p:txBody>
      </p:sp>
      <p:sp>
        <p:nvSpPr>
          <p:cNvPr id="4" name="Slide Number Placeholder 3">
            <a:extLst>
              <a:ext uri="{FF2B5EF4-FFF2-40B4-BE49-F238E27FC236}">
                <a16:creationId xmlns:a16="http://schemas.microsoft.com/office/drawing/2014/main" id="{EED3C15B-C13F-48F7-96FA-77EEE7B95D58}"/>
              </a:ext>
            </a:extLst>
          </p:cNvPr>
          <p:cNvSpPr>
            <a:spLocks noGrp="1"/>
          </p:cNvSpPr>
          <p:nvPr>
            <p:ph type="sldNum" sz="quarter" idx="10"/>
          </p:nvPr>
        </p:nvSpPr>
        <p:spPr/>
        <p:txBody>
          <a:bodyPr/>
          <a:lstStyle/>
          <a:p>
            <a:r>
              <a:rPr lang="en-US" altLang="en-US"/>
              <a:t>18.</a:t>
            </a:r>
            <a:fld id="{DD0B7C77-BB9D-48EA-A806-A0D643BF457A}" type="slidenum">
              <a:rPr lang="en-US" altLang="en-US" smtClean="0"/>
              <a:pPr/>
              <a:t>15</a:t>
            </a:fld>
            <a:endParaRPr lang="en-US" altLang="en-US"/>
          </a:p>
        </p:txBody>
      </p:sp>
    </p:spTree>
    <p:extLst>
      <p:ext uri="{BB962C8B-B14F-4D97-AF65-F5344CB8AC3E}">
        <p14:creationId xmlns:p14="http://schemas.microsoft.com/office/powerpoint/2010/main" val="3580314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Number Placeholder 1">
            <a:extLst>
              <a:ext uri="{FF2B5EF4-FFF2-40B4-BE49-F238E27FC236}">
                <a16:creationId xmlns:a16="http://schemas.microsoft.com/office/drawing/2014/main" id="{4DD8E528-1CAF-4974-AB48-542CC45F9C4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997811E2-EF8A-4C84-805F-2020CD522296}" type="slidenum">
              <a:rPr lang="en-US" altLang="en-US" sz="1200" i="0">
                <a:latin typeface="Arial" panose="020B0604020202020204" pitchFamily="34" charset="0"/>
              </a:rPr>
              <a:pPr/>
              <a:t>16</a:t>
            </a:fld>
            <a:endParaRPr lang="en-US" altLang="en-US" sz="1200" i="0">
              <a:latin typeface="Arial" panose="020B0604020202020204" pitchFamily="34" charset="0"/>
            </a:endParaRPr>
          </a:p>
        </p:txBody>
      </p:sp>
      <p:sp>
        <p:nvSpPr>
          <p:cNvPr id="47106" name="Rectangle 14">
            <a:extLst>
              <a:ext uri="{FF2B5EF4-FFF2-40B4-BE49-F238E27FC236}">
                <a16:creationId xmlns:a16="http://schemas.microsoft.com/office/drawing/2014/main" id="{FA68E2E5-C91A-4E19-AEF9-A9373FDA9642}"/>
              </a:ext>
            </a:extLst>
          </p:cNvPr>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18.3: </a:t>
            </a:r>
            <a:r>
              <a:rPr lang="en-US" altLang="en-US" sz="2000">
                <a:latin typeface="Times-BoldItalic"/>
              </a:rPr>
              <a:t>A connectionless packet-switched network</a:t>
            </a:r>
          </a:p>
        </p:txBody>
      </p:sp>
      <p:pic>
        <p:nvPicPr>
          <p:cNvPr id="10244" name="Picture 4">
            <a:extLst>
              <a:ext uri="{FF2B5EF4-FFF2-40B4-BE49-F238E27FC236}">
                <a16:creationId xmlns:a16="http://schemas.microsoft.com/office/drawing/2014/main" id="{B5197600-0B6B-42E4-9474-445284FC0D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8" y="1730375"/>
            <a:ext cx="8272462"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wipe(left)">
                                      <p:cBhvr>
                                        <p:cTn id="7" dur="40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Number Placeholder 1">
            <a:extLst>
              <a:ext uri="{FF2B5EF4-FFF2-40B4-BE49-F238E27FC236}">
                <a16:creationId xmlns:a16="http://schemas.microsoft.com/office/drawing/2014/main" id="{CBEE79FA-ED84-4A1D-8279-79861191E66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C208C5FF-876B-4DCD-9EC1-371ECAD47A81}" type="slidenum">
              <a:rPr lang="en-US" altLang="en-US" sz="1200" i="0">
                <a:latin typeface="Arial" panose="020B0604020202020204" pitchFamily="34" charset="0"/>
              </a:rPr>
              <a:pPr/>
              <a:t>17</a:t>
            </a:fld>
            <a:endParaRPr lang="en-US" altLang="en-US" sz="1200" i="0">
              <a:latin typeface="Arial" panose="020B0604020202020204" pitchFamily="34" charset="0"/>
            </a:endParaRPr>
          </a:p>
        </p:txBody>
      </p:sp>
      <p:sp>
        <p:nvSpPr>
          <p:cNvPr id="49154" name="Rectangle 14">
            <a:extLst>
              <a:ext uri="{FF2B5EF4-FFF2-40B4-BE49-F238E27FC236}">
                <a16:creationId xmlns:a16="http://schemas.microsoft.com/office/drawing/2014/main" id="{076CAC5A-9CD8-4D0D-A490-99D5F4B18FDA}"/>
              </a:ext>
            </a:extLst>
          </p:cNvPr>
          <p:cNvSpPr>
            <a:spLocks noChangeArrowheads="1"/>
          </p:cNvSpPr>
          <p:nvPr/>
        </p:nvSpPr>
        <p:spPr bwMode="auto">
          <a:xfrm>
            <a:off x="152400" y="136525"/>
            <a:ext cx="8991600" cy="701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18.4:  </a:t>
            </a:r>
            <a:r>
              <a:rPr lang="en-US" altLang="en-US" sz="2000">
                <a:latin typeface="Times-BoldItalic"/>
              </a:rPr>
              <a:t>Forwarding process in a router when used in a                 </a:t>
            </a:r>
          </a:p>
          <a:p>
            <a:r>
              <a:rPr lang="en-US" altLang="en-US" sz="2000">
                <a:latin typeface="Times-BoldItalic"/>
              </a:rPr>
              <a:t>                    connectionless network</a:t>
            </a:r>
          </a:p>
        </p:txBody>
      </p:sp>
      <p:pic>
        <p:nvPicPr>
          <p:cNvPr id="11270" name="Picture 6">
            <a:extLst>
              <a:ext uri="{FF2B5EF4-FFF2-40B4-BE49-F238E27FC236}">
                <a16:creationId xmlns:a16="http://schemas.microsoft.com/office/drawing/2014/main" id="{403C63E1-CEE3-4185-B057-D43F660187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832350"/>
            <a:ext cx="6372225"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3" name="Picture 9">
            <a:extLst>
              <a:ext uri="{FF2B5EF4-FFF2-40B4-BE49-F238E27FC236}">
                <a16:creationId xmlns:a16="http://schemas.microsoft.com/office/drawing/2014/main" id="{CCB0BE9B-FA99-46F3-B78B-BB3F44DD4A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1524000"/>
            <a:ext cx="2865438"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4" name="Picture 10">
            <a:extLst>
              <a:ext uri="{FF2B5EF4-FFF2-40B4-BE49-F238E27FC236}">
                <a16:creationId xmlns:a16="http://schemas.microsoft.com/office/drawing/2014/main" id="{18917DC2-E76C-4CD3-93EB-9599BEC7FF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2895600"/>
            <a:ext cx="2228850"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5" name="Picture 11">
            <a:extLst>
              <a:ext uri="{FF2B5EF4-FFF2-40B4-BE49-F238E27FC236}">
                <a16:creationId xmlns:a16="http://schemas.microsoft.com/office/drawing/2014/main" id="{5B95369B-E97C-4CF9-BAB5-60DA9934C0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2976563"/>
            <a:ext cx="2540000" cy="205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Picture 12">
            <a:extLst>
              <a:ext uri="{FF2B5EF4-FFF2-40B4-BE49-F238E27FC236}">
                <a16:creationId xmlns:a16="http://schemas.microsoft.com/office/drawing/2014/main" id="{122312A3-F1B7-49F7-97AE-35E58BC9DC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3260725"/>
            <a:ext cx="12509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7" name="Picture 13">
            <a:extLst>
              <a:ext uri="{FF2B5EF4-FFF2-40B4-BE49-F238E27FC236}">
                <a16:creationId xmlns:a16="http://schemas.microsoft.com/office/drawing/2014/main" id="{DD04DED5-E0F7-4543-8509-15166B96C9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3600" y="3065463"/>
            <a:ext cx="18621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11273"/>
                                        </p:tgtEl>
                                        <p:attrNameLst>
                                          <p:attrName>style.visibility</p:attrName>
                                        </p:attrNameLst>
                                      </p:cBhvr>
                                      <p:to>
                                        <p:strVal val="visible"/>
                                      </p:to>
                                    </p:set>
                                    <p:animEffect transition="in" filter="wipe(up)">
                                      <p:cBhvr>
                                        <p:cTn id="11" dur="500"/>
                                        <p:tgtEl>
                                          <p:spTgt spid="1127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11274"/>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45" presetClass="entr" presetSubtype="0" fill="hold" nodeType="clickEffect">
                                  <p:stCondLst>
                                    <p:cond delay="0"/>
                                  </p:stCondLst>
                                  <p:childTnLst>
                                    <p:set>
                                      <p:cBhvr>
                                        <p:cTn id="19" dur="1" fill="hold">
                                          <p:stCondLst>
                                            <p:cond delay="0"/>
                                          </p:stCondLst>
                                        </p:cTn>
                                        <p:tgtEl>
                                          <p:spTgt spid="11276"/>
                                        </p:tgtEl>
                                        <p:attrNameLst>
                                          <p:attrName>style.visibility</p:attrName>
                                        </p:attrNameLst>
                                      </p:cBhvr>
                                      <p:to>
                                        <p:strVal val="visible"/>
                                      </p:to>
                                    </p:set>
                                    <p:animEffect transition="in" filter="fade">
                                      <p:cBhvr>
                                        <p:cTn id="20" dur="2000"/>
                                        <p:tgtEl>
                                          <p:spTgt spid="11276"/>
                                        </p:tgtEl>
                                      </p:cBhvr>
                                    </p:animEffect>
                                    <p:anim calcmode="lin" valueType="num">
                                      <p:cBhvr>
                                        <p:cTn id="21" dur="2000" fill="hold"/>
                                        <p:tgtEl>
                                          <p:spTgt spid="11276"/>
                                        </p:tgtEl>
                                        <p:attrNameLst>
                                          <p:attrName>ppt_w</p:attrName>
                                        </p:attrNameLst>
                                      </p:cBhvr>
                                      <p:tavLst>
                                        <p:tav tm="0" fmla="#ppt_w*sin(2.5*pi*$)">
                                          <p:val>
                                            <p:fltVal val="0"/>
                                          </p:val>
                                        </p:tav>
                                        <p:tav tm="100000">
                                          <p:val>
                                            <p:fltVal val="1"/>
                                          </p:val>
                                        </p:tav>
                                      </p:tavLst>
                                    </p:anim>
                                    <p:anim calcmode="lin" valueType="num">
                                      <p:cBhvr>
                                        <p:cTn id="22" dur="2000" fill="hold"/>
                                        <p:tgtEl>
                                          <p:spTgt spid="11276"/>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8"/>
                                            </p:cond>
                                          </p:stCondLst>
                                          <p:endCondLst>
                                            <p:cond evt="onStopAudio" delay="0">
                                              <p:tgtEl>
                                                <p:sldTgt/>
                                              </p:tgtEl>
                                            </p:cond>
                                          </p:endCondLst>
                                        </p:cTn>
                                        <p:tgtEl>
                                          <p:sndTgt r:embed="rId3" name="bomb.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127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45" presetClass="entr" presetSubtype="0" fill="hold" nodeType="clickEffect">
                                  <p:stCondLst>
                                    <p:cond delay="0"/>
                                  </p:stCondLst>
                                  <p:childTnLst>
                                    <p:set>
                                      <p:cBhvr>
                                        <p:cTn id="30" dur="1" fill="hold">
                                          <p:stCondLst>
                                            <p:cond delay="0"/>
                                          </p:stCondLst>
                                        </p:cTn>
                                        <p:tgtEl>
                                          <p:spTgt spid="11277"/>
                                        </p:tgtEl>
                                        <p:attrNameLst>
                                          <p:attrName>style.visibility</p:attrName>
                                        </p:attrNameLst>
                                      </p:cBhvr>
                                      <p:to>
                                        <p:strVal val="visible"/>
                                      </p:to>
                                    </p:set>
                                    <p:animEffect transition="in" filter="fade">
                                      <p:cBhvr>
                                        <p:cTn id="31" dur="2000"/>
                                        <p:tgtEl>
                                          <p:spTgt spid="11277"/>
                                        </p:tgtEl>
                                      </p:cBhvr>
                                    </p:animEffect>
                                    <p:anim calcmode="lin" valueType="num">
                                      <p:cBhvr>
                                        <p:cTn id="32" dur="2000" fill="hold"/>
                                        <p:tgtEl>
                                          <p:spTgt spid="11277"/>
                                        </p:tgtEl>
                                        <p:attrNameLst>
                                          <p:attrName>ppt_w</p:attrName>
                                        </p:attrNameLst>
                                      </p:cBhvr>
                                      <p:tavLst>
                                        <p:tav tm="0" fmla="#ppt_w*sin(2.5*pi*$)">
                                          <p:val>
                                            <p:fltVal val="0"/>
                                          </p:val>
                                        </p:tav>
                                        <p:tav tm="100000">
                                          <p:val>
                                            <p:fltVal val="1"/>
                                          </p:val>
                                        </p:tav>
                                      </p:tavLst>
                                    </p:anim>
                                    <p:anim calcmode="lin" valueType="num">
                                      <p:cBhvr>
                                        <p:cTn id="33" dur="2000" fill="hold"/>
                                        <p:tgtEl>
                                          <p:spTgt spid="1127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29"/>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Number Placeholder 1">
            <a:extLst>
              <a:ext uri="{FF2B5EF4-FFF2-40B4-BE49-F238E27FC236}">
                <a16:creationId xmlns:a16="http://schemas.microsoft.com/office/drawing/2014/main" id="{8359CE07-A6D7-4131-AD39-7A5682F8F1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7DF035C8-E8D8-472E-9B78-1532438F8E17}" type="slidenum">
              <a:rPr lang="en-US" altLang="en-US" sz="1200" i="0">
                <a:latin typeface="Arial" panose="020B0604020202020204" pitchFamily="34" charset="0"/>
              </a:rPr>
              <a:pPr/>
              <a:t>18</a:t>
            </a:fld>
            <a:endParaRPr lang="en-US" altLang="en-US" sz="1200" i="0">
              <a:latin typeface="Arial" panose="020B0604020202020204" pitchFamily="34" charset="0"/>
            </a:endParaRPr>
          </a:p>
        </p:txBody>
      </p:sp>
      <p:sp>
        <p:nvSpPr>
          <p:cNvPr id="51202" name="Rectangle 2">
            <a:extLst>
              <a:ext uri="{FF2B5EF4-FFF2-40B4-BE49-F238E27FC236}">
                <a16:creationId xmlns:a16="http://schemas.microsoft.com/office/drawing/2014/main" id="{CDEEA9BB-4A0D-4AB9-BD35-07699C48B385}"/>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1203" name="Rectangle 3">
            <a:extLst>
              <a:ext uri="{FF2B5EF4-FFF2-40B4-BE49-F238E27FC236}">
                <a16:creationId xmlns:a16="http://schemas.microsoft.com/office/drawing/2014/main" id="{CA65049B-2D8F-4B31-A146-CEB2A612B3EB}"/>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1204" name="Rectangle 4">
            <a:extLst>
              <a:ext uri="{FF2B5EF4-FFF2-40B4-BE49-F238E27FC236}">
                <a16:creationId xmlns:a16="http://schemas.microsoft.com/office/drawing/2014/main" id="{CD659B29-CD97-4DF9-93BB-742642D4C979}"/>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1205" name="Rectangle 5">
            <a:extLst>
              <a:ext uri="{FF2B5EF4-FFF2-40B4-BE49-F238E27FC236}">
                <a16:creationId xmlns:a16="http://schemas.microsoft.com/office/drawing/2014/main" id="{5DAE9373-6D34-450D-ACB5-0E48E7435541}"/>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1206" name="Rectangle 6">
            <a:extLst>
              <a:ext uri="{FF2B5EF4-FFF2-40B4-BE49-F238E27FC236}">
                <a16:creationId xmlns:a16="http://schemas.microsoft.com/office/drawing/2014/main" id="{A55B1997-932B-45EA-9387-A2A29F186A44}"/>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1207" name="Rectangle 7">
            <a:extLst>
              <a:ext uri="{FF2B5EF4-FFF2-40B4-BE49-F238E27FC236}">
                <a16:creationId xmlns:a16="http://schemas.microsoft.com/office/drawing/2014/main" id="{E9C06398-0F62-43C0-9223-993DFEC862EF}"/>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1208" name="Rectangle 8">
            <a:extLst>
              <a:ext uri="{FF2B5EF4-FFF2-40B4-BE49-F238E27FC236}">
                <a16:creationId xmlns:a16="http://schemas.microsoft.com/office/drawing/2014/main" id="{FD4A7831-1AB7-4CBA-B243-0A958B18548F}"/>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9139155E-E7D9-42E2-AFD1-F85E2ED60F95}"/>
              </a:ext>
            </a:extLst>
          </p:cNvPr>
          <p:cNvSpPr txBox="1">
            <a:spLocks noChangeArrowheads="1"/>
          </p:cNvSpPr>
          <p:nvPr/>
        </p:nvSpPr>
        <p:spPr bwMode="auto">
          <a:xfrm>
            <a:off x="1106488" y="0"/>
            <a:ext cx="6343650" cy="641350"/>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18.2.2  Virtual-Circuit Approach</a:t>
            </a:r>
          </a:p>
        </p:txBody>
      </p:sp>
      <p:sp>
        <p:nvSpPr>
          <p:cNvPr id="51210" name="Rectangle 10">
            <a:extLst>
              <a:ext uri="{FF2B5EF4-FFF2-40B4-BE49-F238E27FC236}">
                <a16:creationId xmlns:a16="http://schemas.microsoft.com/office/drawing/2014/main" id="{6320F170-02A4-420A-A906-710563DAF04E}"/>
              </a:ext>
            </a:extLst>
          </p:cNvPr>
          <p:cNvSpPr>
            <a:spLocks noChangeArrowheads="1"/>
          </p:cNvSpPr>
          <p:nvPr/>
        </p:nvSpPr>
        <p:spPr bwMode="auto">
          <a:xfrm>
            <a:off x="381000" y="1293813"/>
            <a:ext cx="7924800" cy="47894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a:latin typeface="Times New Roman" panose="02020603050405020304" pitchFamily="18" charset="0"/>
              </a:rPr>
              <a:t>In a connection-oriented service (also called virtual-circuit approach), there is a relationship between all packets belonging to a message. Before all datagrams in a message can be sent, a virtual connection should be set up to define the path for the datagrams. After connection setup, the datagrams can all follow the same path. In this type of service, not only must the packet contain the source and destination addresses, it must also contain a flow label, a virtual circuit identifier that defines the virtual path the packet should follow.</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Number Placeholder 1">
            <a:extLst>
              <a:ext uri="{FF2B5EF4-FFF2-40B4-BE49-F238E27FC236}">
                <a16:creationId xmlns:a16="http://schemas.microsoft.com/office/drawing/2014/main" id="{8359CE07-A6D7-4131-AD39-7A5682F8F1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7DF035C8-E8D8-472E-9B78-1532438F8E17}" type="slidenum">
              <a:rPr lang="en-US" altLang="en-US" sz="1200" i="0">
                <a:latin typeface="Arial" panose="020B0604020202020204" pitchFamily="34" charset="0"/>
              </a:rPr>
              <a:pPr/>
              <a:t>19</a:t>
            </a:fld>
            <a:endParaRPr lang="en-US" altLang="en-US" sz="1200" i="0">
              <a:latin typeface="Arial" panose="020B0604020202020204" pitchFamily="34" charset="0"/>
            </a:endParaRPr>
          </a:p>
        </p:txBody>
      </p:sp>
      <p:sp>
        <p:nvSpPr>
          <p:cNvPr id="51202" name="Rectangle 2">
            <a:extLst>
              <a:ext uri="{FF2B5EF4-FFF2-40B4-BE49-F238E27FC236}">
                <a16:creationId xmlns:a16="http://schemas.microsoft.com/office/drawing/2014/main" id="{CDEEA9BB-4A0D-4AB9-BD35-07699C48B385}"/>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1203" name="Rectangle 3">
            <a:extLst>
              <a:ext uri="{FF2B5EF4-FFF2-40B4-BE49-F238E27FC236}">
                <a16:creationId xmlns:a16="http://schemas.microsoft.com/office/drawing/2014/main" id="{CA65049B-2D8F-4B31-A146-CEB2A612B3EB}"/>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1204" name="Rectangle 4">
            <a:extLst>
              <a:ext uri="{FF2B5EF4-FFF2-40B4-BE49-F238E27FC236}">
                <a16:creationId xmlns:a16="http://schemas.microsoft.com/office/drawing/2014/main" id="{CD659B29-CD97-4DF9-93BB-742642D4C979}"/>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1205" name="Rectangle 5">
            <a:extLst>
              <a:ext uri="{FF2B5EF4-FFF2-40B4-BE49-F238E27FC236}">
                <a16:creationId xmlns:a16="http://schemas.microsoft.com/office/drawing/2014/main" id="{5DAE9373-6D34-450D-ACB5-0E48E7435541}"/>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1206" name="Rectangle 6">
            <a:extLst>
              <a:ext uri="{FF2B5EF4-FFF2-40B4-BE49-F238E27FC236}">
                <a16:creationId xmlns:a16="http://schemas.microsoft.com/office/drawing/2014/main" id="{A55B1997-932B-45EA-9387-A2A29F186A44}"/>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1207" name="Rectangle 7">
            <a:extLst>
              <a:ext uri="{FF2B5EF4-FFF2-40B4-BE49-F238E27FC236}">
                <a16:creationId xmlns:a16="http://schemas.microsoft.com/office/drawing/2014/main" id="{E9C06398-0F62-43C0-9223-993DFEC862EF}"/>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1208" name="Rectangle 8">
            <a:extLst>
              <a:ext uri="{FF2B5EF4-FFF2-40B4-BE49-F238E27FC236}">
                <a16:creationId xmlns:a16="http://schemas.microsoft.com/office/drawing/2014/main" id="{FD4A7831-1AB7-4CBA-B243-0A958B18548F}"/>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9139155E-E7D9-42E2-AFD1-F85E2ED60F95}"/>
              </a:ext>
            </a:extLst>
          </p:cNvPr>
          <p:cNvSpPr txBox="1">
            <a:spLocks noChangeArrowheads="1"/>
          </p:cNvSpPr>
          <p:nvPr/>
        </p:nvSpPr>
        <p:spPr bwMode="auto">
          <a:xfrm>
            <a:off x="1106488" y="0"/>
            <a:ext cx="6343650" cy="641350"/>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18.2.2  Virtual-Circuit Approach</a:t>
            </a:r>
          </a:p>
        </p:txBody>
      </p:sp>
      <p:sp>
        <p:nvSpPr>
          <p:cNvPr id="51210" name="Rectangle 10">
            <a:extLst>
              <a:ext uri="{FF2B5EF4-FFF2-40B4-BE49-F238E27FC236}">
                <a16:creationId xmlns:a16="http://schemas.microsoft.com/office/drawing/2014/main" id="{6320F170-02A4-420A-A906-710563DAF04E}"/>
              </a:ext>
            </a:extLst>
          </p:cNvPr>
          <p:cNvSpPr>
            <a:spLocks noChangeArrowheads="1"/>
          </p:cNvSpPr>
          <p:nvPr/>
        </p:nvSpPr>
        <p:spPr bwMode="auto">
          <a:xfrm>
            <a:off x="381000" y="1293813"/>
            <a:ext cx="8458200" cy="440120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b="0" i="0" dirty="0">
                <a:latin typeface="Times New Roman" panose="02020603050405020304" pitchFamily="18" charset="0"/>
              </a:rPr>
              <a:t>To Create a connection-Oriented Service a three phase process is used:</a:t>
            </a:r>
          </a:p>
          <a:p>
            <a:pPr marL="457200" indent="-457200" algn="just">
              <a:buFont typeface="Arial" panose="020B0604020202020204" pitchFamily="34" charset="0"/>
              <a:buChar char="•"/>
            </a:pPr>
            <a:r>
              <a:rPr lang="en-US" altLang="en-US" sz="2800" b="0" i="0" dirty="0">
                <a:latin typeface="Times New Roman" panose="02020603050405020304" pitchFamily="18" charset="0"/>
              </a:rPr>
              <a:t>Set up</a:t>
            </a:r>
          </a:p>
          <a:p>
            <a:pPr marL="457200" indent="-457200" algn="just">
              <a:buFont typeface="Arial" panose="020B0604020202020204" pitchFamily="34" charset="0"/>
              <a:buChar char="•"/>
            </a:pPr>
            <a:r>
              <a:rPr lang="en-US" altLang="en-US" sz="2800" b="0" i="0" dirty="0">
                <a:latin typeface="Times New Roman" panose="02020603050405020304" pitchFamily="18" charset="0"/>
              </a:rPr>
              <a:t>Data Transfer</a:t>
            </a:r>
          </a:p>
          <a:p>
            <a:pPr marL="457200" indent="-457200" algn="just">
              <a:buFont typeface="Arial" panose="020B0604020202020204" pitchFamily="34" charset="0"/>
              <a:buChar char="•"/>
            </a:pPr>
            <a:r>
              <a:rPr lang="en-US" altLang="en-US" sz="2800" b="0" i="0" dirty="0">
                <a:latin typeface="Times New Roman" panose="02020603050405020304" pitchFamily="18" charset="0"/>
              </a:rPr>
              <a:t>Tear Down</a:t>
            </a:r>
          </a:p>
          <a:p>
            <a:pPr algn="just"/>
            <a:r>
              <a:rPr lang="en-US" altLang="en-US" sz="2800" dirty="0">
                <a:latin typeface="Times New Roman" panose="02020603050405020304" pitchFamily="18" charset="0"/>
              </a:rPr>
              <a:t>Set Up Phase: </a:t>
            </a:r>
            <a:r>
              <a:rPr lang="en-US" altLang="en-US" sz="2800" b="0" i="0" dirty="0">
                <a:latin typeface="Times New Roman" panose="02020603050405020304" pitchFamily="18" charset="0"/>
              </a:rPr>
              <a:t>Source and Destination addresses are used to make table entries for the connection oriented service.</a:t>
            </a:r>
          </a:p>
          <a:p>
            <a:pPr algn="just"/>
            <a:r>
              <a:rPr lang="en-US" altLang="en-US" sz="2800" dirty="0">
                <a:latin typeface="Times New Roman" panose="02020603050405020304" pitchFamily="18" charset="0"/>
              </a:rPr>
              <a:t>Tear Down Phase: </a:t>
            </a:r>
            <a:r>
              <a:rPr lang="en-US" altLang="en-US" sz="2800" b="0" i="0" dirty="0">
                <a:latin typeface="Times New Roman" panose="02020603050405020304" pitchFamily="18" charset="0"/>
              </a:rPr>
              <a:t>Source and Destination inform the router to delete corresponding entries.</a:t>
            </a:r>
          </a:p>
          <a:p>
            <a:pPr algn="just"/>
            <a:endParaRPr lang="en-US" altLang="en-US" sz="2800" dirty="0">
              <a:latin typeface="Times New Roman" panose="02020603050405020304" pitchFamily="18" charset="0"/>
            </a:endParaRPr>
          </a:p>
        </p:txBody>
      </p:sp>
    </p:spTree>
    <p:extLst>
      <p:ext uri="{BB962C8B-B14F-4D97-AF65-F5344CB8AC3E}">
        <p14:creationId xmlns:p14="http://schemas.microsoft.com/office/powerpoint/2010/main" val="1829116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1" name="Slide Number Placeholder 1">
            <a:extLst>
              <a:ext uri="{FF2B5EF4-FFF2-40B4-BE49-F238E27FC236}">
                <a16:creationId xmlns:a16="http://schemas.microsoft.com/office/drawing/2014/main" id="{585DDBDF-A6F2-46E0-85A7-4B75F94E23F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3E7B93A7-C3D8-42EB-BF4C-4082A7E9DAF7}" type="slidenum">
              <a:rPr lang="en-US" altLang="en-US" sz="1200" i="0">
                <a:latin typeface="Arial" panose="020B0604020202020204" pitchFamily="34" charset="0"/>
              </a:rPr>
              <a:pPr/>
              <a:t>2</a:t>
            </a:fld>
            <a:endParaRPr lang="en-US" altLang="en-US" sz="1200" i="0">
              <a:latin typeface="Arial" panose="020B0604020202020204" pitchFamily="34" charset="0"/>
            </a:endParaRPr>
          </a:p>
        </p:txBody>
      </p:sp>
      <p:sp>
        <p:nvSpPr>
          <p:cNvPr id="911362" name="Rectangle 2">
            <a:extLst>
              <a:ext uri="{FF2B5EF4-FFF2-40B4-BE49-F238E27FC236}">
                <a16:creationId xmlns:a16="http://schemas.microsoft.com/office/drawing/2014/main" id="{A27EE2FA-4A77-4DD6-A34D-55394A227F61}"/>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a:defRPr/>
            </a:pPr>
            <a:endParaRPr lang="en-US" altLang="en-US" i="0">
              <a:effectLst>
                <a:outerShdw blurRad="38100" dist="38100" dir="2700000" algn="tl">
                  <a:srgbClr val="FFFFFF"/>
                </a:outerShdw>
              </a:effectLst>
              <a:latin typeface="Times New Roman" pitchFamily="18" charset="0"/>
            </a:endParaRPr>
          </a:p>
        </p:txBody>
      </p:sp>
      <p:sp>
        <p:nvSpPr>
          <p:cNvPr id="911363" name="Text Box 3">
            <a:extLst>
              <a:ext uri="{FF2B5EF4-FFF2-40B4-BE49-F238E27FC236}">
                <a16:creationId xmlns:a16="http://schemas.microsoft.com/office/drawing/2014/main" id="{0A1E4879-FB63-453F-B204-91F48A9344AA}"/>
              </a:ext>
            </a:extLst>
          </p:cNvPr>
          <p:cNvSpPr txBox="1">
            <a:spLocks noChangeArrowheads="1"/>
          </p:cNvSpPr>
          <p:nvPr/>
        </p:nvSpPr>
        <p:spPr bwMode="auto">
          <a:xfrm>
            <a:off x="228600" y="406400"/>
            <a:ext cx="7112000" cy="1077913"/>
          </a:xfrm>
          <a:prstGeom prst="rect">
            <a:avLst/>
          </a:prstGeom>
          <a:noFill/>
          <a:ln w="9525">
            <a:noFill/>
            <a:miter lim="800000"/>
            <a:headEnd/>
            <a:tailEnd/>
          </a:ln>
          <a:effectLst/>
        </p:spPr>
        <p:txBody>
          <a:bodyPr wrap="none">
            <a:spAutoFit/>
          </a:bodyPr>
          <a:lstStyle>
            <a:lvl1pPr marL="342900" indent="-342900"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lvl="2">
              <a:defRPr/>
            </a:pPr>
            <a:r>
              <a:rPr lang="en-US" altLang="en-US" i="0">
                <a:effectLst>
                  <a:outerShdw blurRad="38100" dist="38100" dir="2700000" algn="tl">
                    <a:srgbClr val="C0C0C0"/>
                  </a:outerShdw>
                </a:effectLst>
                <a:latin typeface="Times New Roman" pitchFamily="18" charset="0"/>
                <a:cs typeface="Times New Roman" pitchFamily="18" charset="0"/>
              </a:rPr>
              <a:t>18-1   NETWORK-LAYER SERVICES</a:t>
            </a:r>
          </a:p>
          <a:p>
            <a:pPr marL="0" lvl="2">
              <a:defRPr/>
            </a:pPr>
            <a:endParaRPr lang="en-US" altLang="en-US" i="0">
              <a:effectLst>
                <a:outerShdw blurRad="38100" dist="38100" dir="2700000" algn="tl">
                  <a:srgbClr val="C0C0C0"/>
                </a:outerShdw>
              </a:effectLst>
              <a:latin typeface="Times" pitchFamily="18" charset="0"/>
            </a:endParaRPr>
          </a:p>
        </p:txBody>
      </p:sp>
      <p:sp>
        <p:nvSpPr>
          <p:cNvPr id="30724" name="Text Box 4">
            <a:extLst>
              <a:ext uri="{FF2B5EF4-FFF2-40B4-BE49-F238E27FC236}">
                <a16:creationId xmlns:a16="http://schemas.microsoft.com/office/drawing/2014/main" id="{0682BE7A-0CC4-43B2-B63A-EF2B18AEEDA4}"/>
              </a:ext>
            </a:extLst>
          </p:cNvPr>
          <p:cNvSpPr txBox="1">
            <a:spLocks noChangeArrowheads="1"/>
          </p:cNvSpPr>
          <p:nvPr/>
        </p:nvSpPr>
        <p:spPr bwMode="auto">
          <a:xfrm>
            <a:off x="8229600" y="6400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sz="1800" i="0">
              <a:latin typeface="Times New Roman" panose="02020603050405020304" pitchFamily="18" charset="0"/>
            </a:endParaRPr>
          </a:p>
        </p:txBody>
      </p:sp>
      <p:sp>
        <p:nvSpPr>
          <p:cNvPr id="30725" name="Rectangle 8">
            <a:extLst>
              <a:ext uri="{FF2B5EF4-FFF2-40B4-BE49-F238E27FC236}">
                <a16:creationId xmlns:a16="http://schemas.microsoft.com/office/drawing/2014/main" id="{FD449AD3-CC9E-41D9-8E3E-F7BC76F8366E}"/>
              </a:ext>
            </a:extLst>
          </p:cNvPr>
          <p:cNvSpPr>
            <a:spLocks noChangeArrowheads="1"/>
          </p:cNvSpPr>
          <p:nvPr/>
        </p:nvSpPr>
        <p:spPr bwMode="auto">
          <a:xfrm>
            <a:off x="495300" y="1633538"/>
            <a:ext cx="8077200" cy="496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a:latin typeface="Times-Roman"/>
              </a:rPr>
              <a:t>Before discussing the network layer in the Internet today, let’s briefly discuss the network-layer services that, in general, are expected from a network-layer protocol. Figure 18.1 shows the communication between Alice and Bob at the network layer. This is the same scenario we used in Chapters 3 and 9 to show the communication at the physical and the data-link layers, respectively.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Number Placeholder 1">
            <a:extLst>
              <a:ext uri="{FF2B5EF4-FFF2-40B4-BE49-F238E27FC236}">
                <a16:creationId xmlns:a16="http://schemas.microsoft.com/office/drawing/2014/main" id="{096D37A2-1B99-4B0B-AD7F-BE223CC3B0F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195E763F-3FEF-498A-AC41-5EC6DAC30872}" type="slidenum">
              <a:rPr lang="en-US" altLang="en-US" sz="1200" i="0">
                <a:latin typeface="Arial" panose="020B0604020202020204" pitchFamily="34" charset="0"/>
              </a:rPr>
              <a:pPr/>
              <a:t>20</a:t>
            </a:fld>
            <a:endParaRPr lang="en-US" altLang="en-US" sz="1200" i="0">
              <a:latin typeface="Arial" panose="020B0604020202020204" pitchFamily="34" charset="0"/>
            </a:endParaRPr>
          </a:p>
        </p:txBody>
      </p:sp>
      <p:sp>
        <p:nvSpPr>
          <p:cNvPr id="53250" name="Rectangle 14">
            <a:extLst>
              <a:ext uri="{FF2B5EF4-FFF2-40B4-BE49-F238E27FC236}">
                <a16:creationId xmlns:a16="http://schemas.microsoft.com/office/drawing/2014/main" id="{5E9B44A9-D1E3-4434-ACE6-A182F3C97DC0}"/>
              </a:ext>
            </a:extLst>
          </p:cNvPr>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18.5:  </a:t>
            </a:r>
            <a:r>
              <a:rPr lang="en-US" altLang="en-US" sz="2000">
                <a:latin typeface="Times-BoldItalic"/>
              </a:rPr>
              <a:t>A virtual-circuit packet-switched network</a:t>
            </a:r>
          </a:p>
        </p:txBody>
      </p:sp>
      <p:pic>
        <p:nvPicPr>
          <p:cNvPr id="12297" name="Picture 9">
            <a:extLst>
              <a:ext uri="{FF2B5EF4-FFF2-40B4-BE49-F238E27FC236}">
                <a16:creationId xmlns:a16="http://schemas.microsoft.com/office/drawing/2014/main" id="{2FBA0C18-16C3-4B9B-85C8-D66D59B07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9125" y="2122488"/>
            <a:ext cx="21812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8" name="Picture 10">
            <a:extLst>
              <a:ext uri="{FF2B5EF4-FFF2-40B4-BE49-F238E27FC236}">
                <a16:creationId xmlns:a16="http://schemas.microsoft.com/office/drawing/2014/main" id="{7A319785-FA32-4E7A-9246-EB8CE192B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2895600"/>
            <a:ext cx="7872413" cy="276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5">
            <a:extLst>
              <a:ext uri="{FF2B5EF4-FFF2-40B4-BE49-F238E27FC236}">
                <a16:creationId xmlns:a16="http://schemas.microsoft.com/office/drawing/2014/main" id="{6261D447-08E7-4888-871C-38955C4394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1600200"/>
            <a:ext cx="2276475" cy="139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8">
            <a:extLst>
              <a:ext uri="{FF2B5EF4-FFF2-40B4-BE49-F238E27FC236}">
                <a16:creationId xmlns:a16="http://schemas.microsoft.com/office/drawing/2014/main" id="{762D45E1-5C50-4AAE-B12E-2B4E1E0F66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3613" y="3657600"/>
            <a:ext cx="2268537"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9" name="Picture 11">
            <a:extLst>
              <a:ext uri="{FF2B5EF4-FFF2-40B4-BE49-F238E27FC236}">
                <a16:creationId xmlns:a16="http://schemas.microsoft.com/office/drawing/2014/main" id="{98D7C982-A5AC-4502-BF3A-678EF10006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0750" y="3124200"/>
            <a:ext cx="18224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1" name="Picture 13">
            <a:extLst>
              <a:ext uri="{FF2B5EF4-FFF2-40B4-BE49-F238E27FC236}">
                <a16:creationId xmlns:a16="http://schemas.microsoft.com/office/drawing/2014/main" id="{3805BF5B-7F06-41DF-BC0D-4040AA8434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22588" y="3429000"/>
            <a:ext cx="201612"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1">
            <a:extLst>
              <a:ext uri="{FF2B5EF4-FFF2-40B4-BE49-F238E27FC236}">
                <a16:creationId xmlns:a16="http://schemas.microsoft.com/office/drawing/2014/main" id="{5129D945-8D36-4139-9A43-C39131ED5C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9000" y="4979988"/>
            <a:ext cx="18224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1">
            <a:extLst>
              <a:ext uri="{FF2B5EF4-FFF2-40B4-BE49-F238E27FC236}">
                <a16:creationId xmlns:a16="http://schemas.microsoft.com/office/drawing/2014/main" id="{7C5B1AAB-7BF2-47D0-8431-2763BFBE96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6300" y="4979988"/>
            <a:ext cx="18224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5" name="Picture 17">
            <a:extLst>
              <a:ext uri="{FF2B5EF4-FFF2-40B4-BE49-F238E27FC236}">
                <a16:creationId xmlns:a16="http://schemas.microsoft.com/office/drawing/2014/main" id="{531C036A-63CA-471C-897A-DC378E01C2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4600" y="2867025"/>
            <a:ext cx="3721100"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2" name="Picture 14">
            <a:extLst>
              <a:ext uri="{FF2B5EF4-FFF2-40B4-BE49-F238E27FC236}">
                <a16:creationId xmlns:a16="http://schemas.microsoft.com/office/drawing/2014/main" id="{3513CF8F-1C9C-4C37-9D11-D90AD37B0AF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34025" y="1066800"/>
            <a:ext cx="2019300"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2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0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45" presetClass="entr" presetSubtype="0" fill="hold" nodeType="clickEffect">
                                  <p:stCondLst>
                                    <p:cond delay="0"/>
                                  </p:stCondLst>
                                  <p:childTnLst>
                                    <p:set>
                                      <p:cBhvr>
                                        <p:cTn id="12" dur="1" fill="hold">
                                          <p:stCondLst>
                                            <p:cond delay="0"/>
                                          </p:stCondLst>
                                        </p:cTn>
                                        <p:tgtEl>
                                          <p:spTgt spid="12297"/>
                                        </p:tgtEl>
                                        <p:attrNameLst>
                                          <p:attrName>style.visibility</p:attrName>
                                        </p:attrNameLst>
                                      </p:cBhvr>
                                      <p:to>
                                        <p:strVal val="visible"/>
                                      </p:to>
                                    </p:set>
                                    <p:animEffect transition="in" filter="fade">
                                      <p:cBhvr>
                                        <p:cTn id="13" dur="2000"/>
                                        <p:tgtEl>
                                          <p:spTgt spid="12297"/>
                                        </p:tgtEl>
                                      </p:cBhvr>
                                    </p:animEffect>
                                    <p:anim calcmode="lin" valueType="num">
                                      <p:cBhvr>
                                        <p:cTn id="14" dur="2000" fill="hold"/>
                                        <p:tgtEl>
                                          <p:spTgt spid="12297"/>
                                        </p:tgtEl>
                                        <p:attrNameLst>
                                          <p:attrName>ppt_w</p:attrName>
                                        </p:attrNameLst>
                                      </p:cBhvr>
                                      <p:tavLst>
                                        <p:tav tm="0" fmla="#ppt_w*sin(2.5*pi*$)">
                                          <p:val>
                                            <p:fltVal val="0"/>
                                          </p:val>
                                        </p:tav>
                                        <p:tav tm="100000">
                                          <p:val>
                                            <p:fltVal val="1"/>
                                          </p:val>
                                        </p:tav>
                                      </p:tavLst>
                                    </p:anim>
                                    <p:anim calcmode="lin" valueType="num">
                                      <p:cBhvr>
                                        <p:cTn id="15" dur="2000" fill="hold"/>
                                        <p:tgtEl>
                                          <p:spTgt spid="1229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1"/>
                                            </p:cond>
                                          </p:stCondLst>
                                          <p:endCondLst>
                                            <p:cond evt="onStopAudio" delay="0">
                                              <p:tgtEl>
                                                <p:sldTgt/>
                                              </p:tgtEl>
                                            </p:cond>
                                          </p:endCondLst>
                                        </p:cTn>
                                        <p:tgtEl>
                                          <p:sndTgt r:embed="rId3" name="bomb.wav"/>
                                        </p:tgtEl>
                                      </p:cMediaNode>
                                    </p:audio>
                                  </p:sub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12293"/>
                                        </p:tgtEl>
                                        <p:attrNameLst>
                                          <p:attrName>style.visibility</p:attrName>
                                        </p:attrNameLst>
                                      </p:cBhvr>
                                      <p:to>
                                        <p:strVal val="visible"/>
                                      </p:to>
                                    </p:set>
                                    <p:animEffect transition="in" filter="wipe(left)">
                                      <p:cBhvr>
                                        <p:cTn id="20" dur="500"/>
                                        <p:tgtEl>
                                          <p:spTgt spid="1229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2299"/>
                                        </p:tgtEl>
                                        <p:attrNameLst>
                                          <p:attrName>style.visibility</p:attrName>
                                        </p:attrNameLst>
                                      </p:cBhvr>
                                      <p:to>
                                        <p:strVal val="visible"/>
                                      </p:to>
                                    </p:set>
                                    <p:animEffect transition="in" filter="wipe(left)">
                                      <p:cBhvr>
                                        <p:cTn id="25" dur="500"/>
                                        <p:tgtEl>
                                          <p:spTgt spid="1229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p:cTn id="29" dur="1" fill="hold">
                                          <p:stCondLst>
                                            <p:cond delay="0"/>
                                          </p:stCondLst>
                                        </p:cTn>
                                        <p:tgtEl>
                                          <p:spTgt spid="12301"/>
                                        </p:tgtEl>
                                        <p:attrNameLst>
                                          <p:attrName>style.visibility</p:attrName>
                                        </p:attrNameLst>
                                      </p:cBhvr>
                                      <p:to>
                                        <p:strVal val="visible"/>
                                      </p:to>
                                    </p:set>
                                    <p:animEffect transition="in" filter="wipe(up)">
                                      <p:cBhvr>
                                        <p:cTn id="30" dur="500"/>
                                        <p:tgtEl>
                                          <p:spTgt spid="1230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12296"/>
                                        </p:tgtEl>
                                        <p:attrNameLst>
                                          <p:attrName>style.visibility</p:attrName>
                                        </p:attrNameLst>
                                      </p:cBhvr>
                                      <p:to>
                                        <p:strVal val="visible"/>
                                      </p:to>
                                    </p:set>
                                    <p:animEffect transition="in" filter="wipe(left)">
                                      <p:cBhvr>
                                        <p:cTn id="45" dur="500"/>
                                        <p:tgtEl>
                                          <p:spTgt spid="1229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3" fill="hold" nodeType="clickEffect">
                                  <p:stCondLst>
                                    <p:cond delay="0"/>
                                  </p:stCondLst>
                                  <p:childTnLst>
                                    <p:set>
                                      <p:cBhvr>
                                        <p:cTn id="49" dur="1" fill="hold">
                                          <p:stCondLst>
                                            <p:cond delay="0"/>
                                          </p:stCondLst>
                                        </p:cTn>
                                        <p:tgtEl>
                                          <p:spTgt spid="12302"/>
                                        </p:tgtEl>
                                        <p:attrNameLst>
                                          <p:attrName>style.visibility</p:attrName>
                                        </p:attrNameLst>
                                      </p:cBhvr>
                                      <p:to>
                                        <p:strVal val="visible"/>
                                      </p:to>
                                    </p:set>
                                    <p:anim calcmode="lin" valueType="num">
                                      <p:cBhvr additive="base">
                                        <p:cTn id="50" dur="500" fill="hold"/>
                                        <p:tgtEl>
                                          <p:spTgt spid="12302"/>
                                        </p:tgtEl>
                                        <p:attrNameLst>
                                          <p:attrName>ppt_x</p:attrName>
                                        </p:attrNameLst>
                                      </p:cBhvr>
                                      <p:tavLst>
                                        <p:tav tm="0">
                                          <p:val>
                                            <p:strVal val="1+#ppt_w/2"/>
                                          </p:val>
                                        </p:tav>
                                        <p:tav tm="100000">
                                          <p:val>
                                            <p:strVal val="#ppt_x"/>
                                          </p:val>
                                        </p:tav>
                                      </p:tavLst>
                                    </p:anim>
                                    <p:anim calcmode="lin" valueType="num">
                                      <p:cBhvr additive="base">
                                        <p:cTn id="51" dur="500" fill="hold"/>
                                        <p:tgtEl>
                                          <p:spTgt spid="1230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Number Placeholder 1">
            <a:extLst>
              <a:ext uri="{FF2B5EF4-FFF2-40B4-BE49-F238E27FC236}">
                <a16:creationId xmlns:a16="http://schemas.microsoft.com/office/drawing/2014/main" id="{1E985242-FEB3-40D5-8EB8-2305EE7B6B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A8F0DDD8-342C-4F79-8A2E-4E1BC7BA0E80}" type="slidenum">
              <a:rPr lang="en-US" altLang="en-US" sz="1200" i="0">
                <a:latin typeface="Arial" panose="020B0604020202020204" pitchFamily="34" charset="0"/>
              </a:rPr>
              <a:pPr/>
              <a:t>21</a:t>
            </a:fld>
            <a:endParaRPr lang="en-US" altLang="en-US" sz="1200" i="0">
              <a:latin typeface="Arial" panose="020B0604020202020204" pitchFamily="34" charset="0"/>
            </a:endParaRPr>
          </a:p>
        </p:txBody>
      </p:sp>
      <p:sp>
        <p:nvSpPr>
          <p:cNvPr id="55298" name="Rectangle 14">
            <a:extLst>
              <a:ext uri="{FF2B5EF4-FFF2-40B4-BE49-F238E27FC236}">
                <a16:creationId xmlns:a16="http://schemas.microsoft.com/office/drawing/2014/main" id="{6D9478F8-7F8D-4ECE-8382-3E92157ECF2E}"/>
              </a:ext>
            </a:extLst>
          </p:cNvPr>
          <p:cNvSpPr>
            <a:spLocks noChangeArrowheads="1"/>
          </p:cNvSpPr>
          <p:nvPr/>
        </p:nvSpPr>
        <p:spPr bwMode="auto">
          <a:xfrm>
            <a:off x="152400" y="136525"/>
            <a:ext cx="8839200" cy="701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18.6:  </a:t>
            </a:r>
            <a:r>
              <a:rPr lang="en-US" altLang="en-US" sz="2000">
                <a:latin typeface="Times-BoldItalic"/>
              </a:rPr>
              <a:t>Forwarding process in a router when used in a virtual                        </a:t>
            </a:r>
          </a:p>
          <a:p>
            <a:r>
              <a:rPr lang="en-US" altLang="en-US" sz="2000">
                <a:latin typeface="Times-BoldItalic"/>
              </a:rPr>
              <a:t>                    circuit network</a:t>
            </a:r>
          </a:p>
        </p:txBody>
      </p:sp>
      <p:pic>
        <p:nvPicPr>
          <p:cNvPr id="1029" name="Picture 5">
            <a:extLst>
              <a:ext uri="{FF2B5EF4-FFF2-40B4-BE49-F238E27FC236}">
                <a16:creationId xmlns:a16="http://schemas.microsoft.com/office/drawing/2014/main" id="{216C34F3-5D4F-4ECB-8898-300510D96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513" y="2152650"/>
            <a:ext cx="2224087"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a:extLst>
              <a:ext uri="{FF2B5EF4-FFF2-40B4-BE49-F238E27FC236}">
                <a16:creationId xmlns:a16="http://schemas.microsoft.com/office/drawing/2014/main" id="{8D75D2F8-161B-4023-9660-B17A224B3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3013" y="4102100"/>
            <a:ext cx="6453187"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a:extLst>
              <a:ext uri="{FF2B5EF4-FFF2-40B4-BE49-F238E27FC236}">
                <a16:creationId xmlns:a16="http://schemas.microsoft.com/office/drawing/2014/main" id="{7C0CBF17-188C-4579-A692-3619137E3C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3814763"/>
            <a:ext cx="2468563"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7">
            <a:extLst>
              <a:ext uri="{FF2B5EF4-FFF2-40B4-BE49-F238E27FC236}">
                <a16:creationId xmlns:a16="http://schemas.microsoft.com/office/drawing/2014/main" id="{D503B8B4-BD09-4916-A94B-C01B8C4ACE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3814763"/>
            <a:ext cx="252095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a:extLst>
              <a:ext uri="{FF2B5EF4-FFF2-40B4-BE49-F238E27FC236}">
                <a16:creationId xmlns:a16="http://schemas.microsoft.com/office/drawing/2014/main" id="{F54097B9-4D08-46C8-A94C-20DD25CCEA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8850" y="3106738"/>
            <a:ext cx="1109663"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a:extLst>
              <a:ext uri="{FF2B5EF4-FFF2-40B4-BE49-F238E27FC236}">
                <a16:creationId xmlns:a16="http://schemas.microsoft.com/office/drawing/2014/main" id="{27651AF8-4AD9-4C24-9A33-440C4E3797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3088" y="3103563"/>
            <a:ext cx="82391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a:extLst>
              <a:ext uri="{FF2B5EF4-FFF2-40B4-BE49-F238E27FC236}">
                <a16:creationId xmlns:a16="http://schemas.microsoft.com/office/drawing/2014/main" id="{05620A6B-5305-45BF-A58D-05F785D458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4713" y="4203700"/>
            <a:ext cx="1106487"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0" name="Picture 16">
            <a:extLst>
              <a:ext uri="{FF2B5EF4-FFF2-40B4-BE49-F238E27FC236}">
                <a16:creationId xmlns:a16="http://schemas.microsoft.com/office/drawing/2014/main" id="{9BAA8240-3A4B-46C0-B974-36A7234A0D7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8575" y="4206875"/>
            <a:ext cx="10890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nodeType="clickEffect">
                                  <p:stCondLst>
                                    <p:cond delay="0"/>
                                  </p:stCondLst>
                                  <p:childTnLst>
                                    <p:set>
                                      <p:cBhvr>
                                        <p:cTn id="10" dur="1" fill="hold">
                                          <p:stCondLst>
                                            <p:cond delay="0"/>
                                          </p:stCondLst>
                                        </p:cTn>
                                        <p:tgtEl>
                                          <p:spTgt spid="1029"/>
                                        </p:tgtEl>
                                        <p:attrNameLst>
                                          <p:attrName>style.visibility</p:attrName>
                                        </p:attrNameLst>
                                      </p:cBhvr>
                                      <p:to>
                                        <p:strVal val="visible"/>
                                      </p:to>
                                    </p:set>
                                    <p:animEffect transition="in" filter="wipe(down)">
                                      <p:cBhvr>
                                        <p:cTn id="11" dur="1000"/>
                                        <p:tgtEl>
                                          <p:spTgt spid="102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3" presetClass="entr" presetSubtype="16" fill="hold" nodeType="clickEffect">
                                  <p:stCondLst>
                                    <p:cond delay="0"/>
                                  </p:stCondLst>
                                  <p:childTnLst>
                                    <p:set>
                                      <p:cBhvr>
                                        <p:cTn id="15" dur="1" fill="hold">
                                          <p:stCondLst>
                                            <p:cond delay="0"/>
                                          </p:stCondLst>
                                        </p:cTn>
                                        <p:tgtEl>
                                          <p:spTgt spid="1030"/>
                                        </p:tgtEl>
                                        <p:attrNameLst>
                                          <p:attrName>style.visibility</p:attrName>
                                        </p:attrNameLst>
                                      </p:cBhvr>
                                      <p:to>
                                        <p:strVal val="visible"/>
                                      </p:to>
                                    </p:set>
                                    <p:anim calcmode="lin" valueType="num">
                                      <p:cBhvr>
                                        <p:cTn id="16" dur="500" fill="hold"/>
                                        <p:tgtEl>
                                          <p:spTgt spid="1030"/>
                                        </p:tgtEl>
                                        <p:attrNameLst>
                                          <p:attrName>ppt_w</p:attrName>
                                        </p:attrNameLst>
                                      </p:cBhvr>
                                      <p:tavLst>
                                        <p:tav tm="0">
                                          <p:val>
                                            <p:fltVal val="0"/>
                                          </p:val>
                                        </p:tav>
                                        <p:tav tm="100000">
                                          <p:val>
                                            <p:strVal val="#ppt_w"/>
                                          </p:val>
                                        </p:tav>
                                      </p:tavLst>
                                    </p:anim>
                                    <p:anim calcmode="lin" valueType="num">
                                      <p:cBhvr>
                                        <p:cTn id="17" dur="500" fill="hold"/>
                                        <p:tgtEl>
                                          <p:spTgt spid="1030"/>
                                        </p:tgtEl>
                                        <p:attrNameLst>
                                          <p:attrName>ppt_h</p:attrName>
                                        </p:attrNameLst>
                                      </p:cBhvr>
                                      <p:tavLst>
                                        <p:tav tm="0">
                                          <p:val>
                                            <p:fltVal val="0"/>
                                          </p:val>
                                        </p:tav>
                                        <p:tav tm="100000">
                                          <p:val>
                                            <p:strVal val="#ppt_h"/>
                                          </p:val>
                                        </p:tav>
                                      </p:tavLst>
                                    </p:anim>
                                    <p:animEffect transition="in" filter="fade">
                                      <p:cBhvr>
                                        <p:cTn id="18" dur="500"/>
                                        <p:tgtEl>
                                          <p:spTgt spid="103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6" presetClass="entr" presetSubtype="0" fill="hold" nodeType="clickEffect">
                                  <p:stCondLst>
                                    <p:cond delay="0"/>
                                  </p:stCondLst>
                                  <p:childTnLst>
                                    <p:set>
                                      <p:cBhvr>
                                        <p:cTn id="22" dur="1" fill="hold">
                                          <p:stCondLst>
                                            <p:cond delay="0"/>
                                          </p:stCondLst>
                                        </p:cTn>
                                        <p:tgtEl>
                                          <p:spTgt spid="1038"/>
                                        </p:tgtEl>
                                        <p:attrNameLst>
                                          <p:attrName>style.visibility</p:attrName>
                                        </p:attrNameLst>
                                      </p:cBhvr>
                                      <p:to>
                                        <p:strVal val="visible"/>
                                      </p:to>
                                    </p:set>
                                    <p:animEffect transition="in" filter="wipe(down)">
                                      <p:cBhvr>
                                        <p:cTn id="23" dur="580">
                                          <p:stCondLst>
                                            <p:cond delay="0"/>
                                          </p:stCondLst>
                                        </p:cTn>
                                        <p:tgtEl>
                                          <p:spTgt spid="1038"/>
                                        </p:tgtEl>
                                      </p:cBhvr>
                                    </p:animEffect>
                                    <p:anim calcmode="lin" valueType="num">
                                      <p:cBhvr>
                                        <p:cTn id="24" dur="1822" tmFilter="0,0; 0.14,0.36; 0.43,0.73; 0.71,0.91; 1.0,1.0">
                                          <p:stCondLst>
                                            <p:cond delay="0"/>
                                          </p:stCondLst>
                                        </p:cTn>
                                        <p:tgtEl>
                                          <p:spTgt spid="1038"/>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038"/>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038"/>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038"/>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038"/>
                                        </p:tgtEl>
                                        <p:attrNameLst>
                                          <p:attrName>ppt_y</p:attrName>
                                        </p:attrNameLst>
                                      </p:cBhvr>
                                      <p:tavLst>
                                        <p:tav tm="0" fmla="#ppt_y-sin(pi*$)/81">
                                          <p:val>
                                            <p:fltVal val="0"/>
                                          </p:val>
                                        </p:tav>
                                        <p:tav tm="100000">
                                          <p:val>
                                            <p:fltVal val="1"/>
                                          </p:val>
                                        </p:tav>
                                      </p:tavLst>
                                    </p:anim>
                                    <p:animScale>
                                      <p:cBhvr>
                                        <p:cTn id="29" dur="26">
                                          <p:stCondLst>
                                            <p:cond delay="650"/>
                                          </p:stCondLst>
                                        </p:cTn>
                                        <p:tgtEl>
                                          <p:spTgt spid="1038"/>
                                        </p:tgtEl>
                                      </p:cBhvr>
                                      <p:to x="100000" y="60000"/>
                                    </p:animScale>
                                    <p:animScale>
                                      <p:cBhvr>
                                        <p:cTn id="30" dur="166" decel="50000">
                                          <p:stCondLst>
                                            <p:cond delay="676"/>
                                          </p:stCondLst>
                                        </p:cTn>
                                        <p:tgtEl>
                                          <p:spTgt spid="1038"/>
                                        </p:tgtEl>
                                      </p:cBhvr>
                                      <p:to x="100000" y="100000"/>
                                    </p:animScale>
                                    <p:animScale>
                                      <p:cBhvr>
                                        <p:cTn id="31" dur="26">
                                          <p:stCondLst>
                                            <p:cond delay="1312"/>
                                          </p:stCondLst>
                                        </p:cTn>
                                        <p:tgtEl>
                                          <p:spTgt spid="1038"/>
                                        </p:tgtEl>
                                      </p:cBhvr>
                                      <p:to x="100000" y="80000"/>
                                    </p:animScale>
                                    <p:animScale>
                                      <p:cBhvr>
                                        <p:cTn id="32" dur="166" decel="50000">
                                          <p:stCondLst>
                                            <p:cond delay="1338"/>
                                          </p:stCondLst>
                                        </p:cTn>
                                        <p:tgtEl>
                                          <p:spTgt spid="1038"/>
                                        </p:tgtEl>
                                      </p:cBhvr>
                                      <p:to x="100000" y="100000"/>
                                    </p:animScale>
                                    <p:animScale>
                                      <p:cBhvr>
                                        <p:cTn id="33" dur="26">
                                          <p:stCondLst>
                                            <p:cond delay="1642"/>
                                          </p:stCondLst>
                                        </p:cTn>
                                        <p:tgtEl>
                                          <p:spTgt spid="1038"/>
                                        </p:tgtEl>
                                      </p:cBhvr>
                                      <p:to x="100000" y="90000"/>
                                    </p:animScale>
                                    <p:animScale>
                                      <p:cBhvr>
                                        <p:cTn id="34" dur="166" decel="50000">
                                          <p:stCondLst>
                                            <p:cond delay="1668"/>
                                          </p:stCondLst>
                                        </p:cTn>
                                        <p:tgtEl>
                                          <p:spTgt spid="1038"/>
                                        </p:tgtEl>
                                      </p:cBhvr>
                                      <p:to x="100000" y="100000"/>
                                    </p:animScale>
                                    <p:animScale>
                                      <p:cBhvr>
                                        <p:cTn id="35" dur="26">
                                          <p:stCondLst>
                                            <p:cond delay="1808"/>
                                          </p:stCondLst>
                                        </p:cTn>
                                        <p:tgtEl>
                                          <p:spTgt spid="1038"/>
                                        </p:tgtEl>
                                      </p:cBhvr>
                                      <p:to x="100000" y="95000"/>
                                    </p:animScale>
                                    <p:animScale>
                                      <p:cBhvr>
                                        <p:cTn id="36" dur="166" decel="50000">
                                          <p:stCondLst>
                                            <p:cond delay="1834"/>
                                          </p:stCondLst>
                                        </p:cTn>
                                        <p:tgtEl>
                                          <p:spTgt spid="1038"/>
                                        </p:tgtEl>
                                      </p:cBhvr>
                                      <p:to x="100000" y="100000"/>
                                    </p:animScale>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1033"/>
                                        </p:tgtEl>
                                        <p:attrNameLst>
                                          <p:attrName>style.visibility</p:attrName>
                                        </p:attrNameLst>
                                      </p:cBhvr>
                                      <p:to>
                                        <p:strVal val="visible"/>
                                      </p:to>
                                    </p:set>
                                    <p:animEffect transition="in" filter="wipe(left)">
                                      <p:cBhvr>
                                        <p:cTn id="41" dur="500"/>
                                        <p:tgtEl>
                                          <p:spTgt spid="103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1034"/>
                                        </p:tgtEl>
                                        <p:attrNameLst>
                                          <p:attrName>style.visibility</p:attrName>
                                        </p:attrNameLst>
                                      </p:cBhvr>
                                      <p:to>
                                        <p:strVal val="visible"/>
                                      </p:to>
                                    </p:set>
                                    <p:animEffect transition="in" filter="wipe(left)">
                                      <p:cBhvr>
                                        <p:cTn id="46" dur="500"/>
                                        <p:tgtEl>
                                          <p:spTgt spid="1034"/>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53" presetClass="entr" presetSubtype="16" fill="hold" nodeType="clickEffect">
                                  <p:stCondLst>
                                    <p:cond delay="0"/>
                                  </p:stCondLst>
                                  <p:childTnLst>
                                    <p:set>
                                      <p:cBhvr>
                                        <p:cTn id="50" dur="1" fill="hold">
                                          <p:stCondLst>
                                            <p:cond delay="0"/>
                                          </p:stCondLst>
                                        </p:cTn>
                                        <p:tgtEl>
                                          <p:spTgt spid="1031"/>
                                        </p:tgtEl>
                                        <p:attrNameLst>
                                          <p:attrName>style.visibility</p:attrName>
                                        </p:attrNameLst>
                                      </p:cBhvr>
                                      <p:to>
                                        <p:strVal val="visible"/>
                                      </p:to>
                                    </p:set>
                                    <p:anim calcmode="lin" valueType="num">
                                      <p:cBhvr>
                                        <p:cTn id="51" dur="500" fill="hold"/>
                                        <p:tgtEl>
                                          <p:spTgt spid="1031"/>
                                        </p:tgtEl>
                                        <p:attrNameLst>
                                          <p:attrName>ppt_w</p:attrName>
                                        </p:attrNameLst>
                                      </p:cBhvr>
                                      <p:tavLst>
                                        <p:tav tm="0">
                                          <p:val>
                                            <p:fltVal val="0"/>
                                          </p:val>
                                        </p:tav>
                                        <p:tav tm="100000">
                                          <p:val>
                                            <p:strVal val="#ppt_w"/>
                                          </p:val>
                                        </p:tav>
                                      </p:tavLst>
                                    </p:anim>
                                    <p:anim calcmode="lin" valueType="num">
                                      <p:cBhvr>
                                        <p:cTn id="52" dur="500" fill="hold"/>
                                        <p:tgtEl>
                                          <p:spTgt spid="1031"/>
                                        </p:tgtEl>
                                        <p:attrNameLst>
                                          <p:attrName>ppt_h</p:attrName>
                                        </p:attrNameLst>
                                      </p:cBhvr>
                                      <p:tavLst>
                                        <p:tav tm="0">
                                          <p:val>
                                            <p:fltVal val="0"/>
                                          </p:val>
                                        </p:tav>
                                        <p:tav tm="100000">
                                          <p:val>
                                            <p:strVal val="#ppt_h"/>
                                          </p:val>
                                        </p:tav>
                                      </p:tavLst>
                                    </p:anim>
                                    <p:animEffect transition="in" filter="fade">
                                      <p:cBhvr>
                                        <p:cTn id="53" dur="500"/>
                                        <p:tgtEl>
                                          <p:spTgt spid="1031"/>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6" presetClass="entr" presetSubtype="0" fill="hold" nodeType="clickEffect">
                                  <p:stCondLst>
                                    <p:cond delay="0"/>
                                  </p:stCondLst>
                                  <p:childTnLst>
                                    <p:set>
                                      <p:cBhvr>
                                        <p:cTn id="57" dur="1" fill="hold">
                                          <p:stCondLst>
                                            <p:cond delay="0"/>
                                          </p:stCondLst>
                                        </p:cTn>
                                        <p:tgtEl>
                                          <p:spTgt spid="1040"/>
                                        </p:tgtEl>
                                        <p:attrNameLst>
                                          <p:attrName>style.visibility</p:attrName>
                                        </p:attrNameLst>
                                      </p:cBhvr>
                                      <p:to>
                                        <p:strVal val="visible"/>
                                      </p:to>
                                    </p:set>
                                    <p:animEffect transition="in" filter="wipe(down)">
                                      <p:cBhvr>
                                        <p:cTn id="58" dur="580">
                                          <p:stCondLst>
                                            <p:cond delay="0"/>
                                          </p:stCondLst>
                                        </p:cTn>
                                        <p:tgtEl>
                                          <p:spTgt spid="1040"/>
                                        </p:tgtEl>
                                      </p:cBhvr>
                                    </p:animEffect>
                                    <p:anim calcmode="lin" valueType="num">
                                      <p:cBhvr>
                                        <p:cTn id="59" dur="1822" tmFilter="0,0; 0.14,0.36; 0.43,0.73; 0.71,0.91; 1.0,1.0">
                                          <p:stCondLst>
                                            <p:cond delay="0"/>
                                          </p:stCondLst>
                                        </p:cTn>
                                        <p:tgtEl>
                                          <p:spTgt spid="1040"/>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1040"/>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1040"/>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1040"/>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1040"/>
                                        </p:tgtEl>
                                        <p:attrNameLst>
                                          <p:attrName>ppt_y</p:attrName>
                                        </p:attrNameLst>
                                      </p:cBhvr>
                                      <p:tavLst>
                                        <p:tav tm="0" fmla="#ppt_y-sin(pi*$)/81">
                                          <p:val>
                                            <p:fltVal val="0"/>
                                          </p:val>
                                        </p:tav>
                                        <p:tav tm="100000">
                                          <p:val>
                                            <p:fltVal val="1"/>
                                          </p:val>
                                        </p:tav>
                                      </p:tavLst>
                                    </p:anim>
                                    <p:animScale>
                                      <p:cBhvr>
                                        <p:cTn id="64" dur="26">
                                          <p:stCondLst>
                                            <p:cond delay="650"/>
                                          </p:stCondLst>
                                        </p:cTn>
                                        <p:tgtEl>
                                          <p:spTgt spid="1040"/>
                                        </p:tgtEl>
                                      </p:cBhvr>
                                      <p:to x="100000" y="60000"/>
                                    </p:animScale>
                                    <p:animScale>
                                      <p:cBhvr>
                                        <p:cTn id="65" dur="166" decel="50000">
                                          <p:stCondLst>
                                            <p:cond delay="676"/>
                                          </p:stCondLst>
                                        </p:cTn>
                                        <p:tgtEl>
                                          <p:spTgt spid="1040"/>
                                        </p:tgtEl>
                                      </p:cBhvr>
                                      <p:to x="100000" y="100000"/>
                                    </p:animScale>
                                    <p:animScale>
                                      <p:cBhvr>
                                        <p:cTn id="66" dur="26">
                                          <p:stCondLst>
                                            <p:cond delay="1312"/>
                                          </p:stCondLst>
                                        </p:cTn>
                                        <p:tgtEl>
                                          <p:spTgt spid="1040"/>
                                        </p:tgtEl>
                                      </p:cBhvr>
                                      <p:to x="100000" y="80000"/>
                                    </p:animScale>
                                    <p:animScale>
                                      <p:cBhvr>
                                        <p:cTn id="67" dur="166" decel="50000">
                                          <p:stCondLst>
                                            <p:cond delay="1338"/>
                                          </p:stCondLst>
                                        </p:cTn>
                                        <p:tgtEl>
                                          <p:spTgt spid="1040"/>
                                        </p:tgtEl>
                                      </p:cBhvr>
                                      <p:to x="100000" y="100000"/>
                                    </p:animScale>
                                    <p:animScale>
                                      <p:cBhvr>
                                        <p:cTn id="68" dur="26">
                                          <p:stCondLst>
                                            <p:cond delay="1642"/>
                                          </p:stCondLst>
                                        </p:cTn>
                                        <p:tgtEl>
                                          <p:spTgt spid="1040"/>
                                        </p:tgtEl>
                                      </p:cBhvr>
                                      <p:to x="100000" y="90000"/>
                                    </p:animScale>
                                    <p:animScale>
                                      <p:cBhvr>
                                        <p:cTn id="69" dur="166" decel="50000">
                                          <p:stCondLst>
                                            <p:cond delay="1668"/>
                                          </p:stCondLst>
                                        </p:cTn>
                                        <p:tgtEl>
                                          <p:spTgt spid="1040"/>
                                        </p:tgtEl>
                                      </p:cBhvr>
                                      <p:to x="100000" y="100000"/>
                                    </p:animScale>
                                    <p:animScale>
                                      <p:cBhvr>
                                        <p:cTn id="70" dur="26">
                                          <p:stCondLst>
                                            <p:cond delay="1808"/>
                                          </p:stCondLst>
                                        </p:cTn>
                                        <p:tgtEl>
                                          <p:spTgt spid="1040"/>
                                        </p:tgtEl>
                                      </p:cBhvr>
                                      <p:to x="100000" y="95000"/>
                                    </p:animScale>
                                    <p:animScale>
                                      <p:cBhvr>
                                        <p:cTn id="71" dur="166" decel="50000">
                                          <p:stCondLst>
                                            <p:cond delay="1834"/>
                                          </p:stCondLst>
                                        </p:cTn>
                                        <p:tgtEl>
                                          <p:spTgt spid="104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2012BD2-90E7-4766-85AB-AA5932E22109}"/>
              </a:ext>
            </a:extLst>
          </p:cNvPr>
          <p:cNvGrpSpPr>
            <a:grpSpLocks/>
          </p:cNvGrpSpPr>
          <p:nvPr/>
        </p:nvGrpSpPr>
        <p:grpSpPr bwMode="auto">
          <a:xfrm>
            <a:off x="515938" y="2413000"/>
            <a:ext cx="7789862" cy="2463800"/>
            <a:chOff x="515333" y="2412935"/>
            <a:chExt cx="7790467" cy="2463865"/>
          </a:xfrm>
        </p:grpSpPr>
        <p:pic>
          <p:nvPicPr>
            <p:cNvPr id="57367" name="Picture 3">
              <a:extLst>
                <a:ext uri="{FF2B5EF4-FFF2-40B4-BE49-F238E27FC236}">
                  <a16:creationId xmlns:a16="http://schemas.microsoft.com/office/drawing/2014/main" id="{D721B93C-C432-4371-B8C0-E2E0196C5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33" y="2412935"/>
              <a:ext cx="7790467" cy="2371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8" name="Picture 19">
              <a:extLst>
                <a:ext uri="{FF2B5EF4-FFF2-40B4-BE49-F238E27FC236}">
                  <a16:creationId xmlns:a16="http://schemas.microsoft.com/office/drawing/2014/main" id="{C76B0C85-ABBA-47D8-B49B-CEFDF700D2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888" y="4652958"/>
              <a:ext cx="132712" cy="223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46" name="Slide Number Placeholder 1">
            <a:extLst>
              <a:ext uri="{FF2B5EF4-FFF2-40B4-BE49-F238E27FC236}">
                <a16:creationId xmlns:a16="http://schemas.microsoft.com/office/drawing/2014/main" id="{08C018FA-84AA-4F10-9DAC-BF3418A8BBA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FE60AC5C-B517-4D8F-8917-3382F7A87D30}" type="slidenum">
              <a:rPr lang="en-US" altLang="en-US" sz="1200" i="0">
                <a:latin typeface="Arial" panose="020B0604020202020204" pitchFamily="34" charset="0"/>
              </a:rPr>
              <a:pPr/>
              <a:t>22</a:t>
            </a:fld>
            <a:endParaRPr lang="en-US" altLang="en-US" sz="1200" i="0">
              <a:latin typeface="Arial" panose="020B0604020202020204" pitchFamily="34" charset="0"/>
            </a:endParaRPr>
          </a:p>
        </p:txBody>
      </p:sp>
      <p:sp>
        <p:nvSpPr>
          <p:cNvPr id="57347" name="Rectangle 14">
            <a:extLst>
              <a:ext uri="{FF2B5EF4-FFF2-40B4-BE49-F238E27FC236}">
                <a16:creationId xmlns:a16="http://schemas.microsoft.com/office/drawing/2014/main" id="{B0220302-BECD-4DCD-84E7-8E7717B10F8E}"/>
              </a:ext>
            </a:extLst>
          </p:cNvPr>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18.7:  </a:t>
            </a:r>
            <a:r>
              <a:rPr lang="en-US" altLang="en-US" sz="2000">
                <a:latin typeface="Times-BoldItalic"/>
              </a:rPr>
              <a:t>Sending request packet in a virtual-circuit network</a:t>
            </a:r>
          </a:p>
        </p:txBody>
      </p:sp>
      <p:pic>
        <p:nvPicPr>
          <p:cNvPr id="2053" name="Picture 5">
            <a:extLst>
              <a:ext uri="{FF2B5EF4-FFF2-40B4-BE49-F238E27FC236}">
                <a16:creationId xmlns:a16="http://schemas.microsoft.com/office/drawing/2014/main" id="{8656383F-1818-472B-86E0-41097AC2FF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143000"/>
            <a:ext cx="2424113"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7">
            <a:extLst>
              <a:ext uri="{FF2B5EF4-FFF2-40B4-BE49-F238E27FC236}">
                <a16:creationId xmlns:a16="http://schemas.microsoft.com/office/drawing/2014/main" id="{5AAC8500-E393-4EC7-BBBF-0EF3B9AFAE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3097213"/>
            <a:ext cx="333375" cy="101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8">
            <a:extLst>
              <a:ext uri="{FF2B5EF4-FFF2-40B4-BE49-F238E27FC236}">
                <a16:creationId xmlns:a16="http://schemas.microsoft.com/office/drawing/2014/main" id="{F1C02FCC-B1CC-4083-81F8-D37EE861B3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0" y="4283075"/>
            <a:ext cx="219392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9">
            <a:extLst>
              <a:ext uri="{FF2B5EF4-FFF2-40B4-BE49-F238E27FC236}">
                <a16:creationId xmlns:a16="http://schemas.microsoft.com/office/drawing/2014/main" id="{D71D9738-09ED-4F2D-B12B-4CED4A4106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6513" y="3894138"/>
            <a:ext cx="1258887"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9" name="Picture 11">
            <a:extLst>
              <a:ext uri="{FF2B5EF4-FFF2-40B4-BE49-F238E27FC236}">
                <a16:creationId xmlns:a16="http://schemas.microsoft.com/office/drawing/2014/main" id="{8191D4A0-2E9C-49F2-BAB2-D4CBF2315AC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70613" y="2709863"/>
            <a:ext cx="2211387" cy="132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a:extLst>
              <a:ext uri="{FF2B5EF4-FFF2-40B4-BE49-F238E27FC236}">
                <a16:creationId xmlns:a16="http://schemas.microsoft.com/office/drawing/2014/main" id="{A2F4205B-5111-43C0-86AC-3ACF3DAD9B93}"/>
              </a:ext>
            </a:extLst>
          </p:cNvPr>
          <p:cNvGrpSpPr>
            <a:grpSpLocks/>
          </p:cNvGrpSpPr>
          <p:nvPr/>
        </p:nvGrpSpPr>
        <p:grpSpPr bwMode="auto">
          <a:xfrm>
            <a:off x="990600" y="2627313"/>
            <a:ext cx="1828800" cy="346075"/>
            <a:chOff x="990600" y="2627100"/>
            <a:chExt cx="1828800" cy="346500"/>
          </a:xfrm>
        </p:grpSpPr>
        <p:pic>
          <p:nvPicPr>
            <p:cNvPr id="57365" name="Picture 4">
              <a:extLst>
                <a:ext uri="{FF2B5EF4-FFF2-40B4-BE49-F238E27FC236}">
                  <a16:creationId xmlns:a16="http://schemas.microsoft.com/office/drawing/2014/main" id="{06B61ACF-5DB8-435F-B7B0-14E658C030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2743200"/>
              <a:ext cx="1828800" cy="1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6" name="Picture 12">
              <a:extLst>
                <a:ext uri="{FF2B5EF4-FFF2-40B4-BE49-F238E27FC236}">
                  <a16:creationId xmlns:a16="http://schemas.microsoft.com/office/drawing/2014/main" id="{92AAEFDC-FC75-4216-800E-87873B514DB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17194" y="2627100"/>
              <a:ext cx="1098000" cy="3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3">
            <a:extLst>
              <a:ext uri="{FF2B5EF4-FFF2-40B4-BE49-F238E27FC236}">
                <a16:creationId xmlns:a16="http://schemas.microsoft.com/office/drawing/2014/main" id="{01263EAB-F4A6-4AAB-8D92-5572AF42CDF0}"/>
              </a:ext>
            </a:extLst>
          </p:cNvPr>
          <p:cNvGrpSpPr>
            <a:grpSpLocks/>
          </p:cNvGrpSpPr>
          <p:nvPr/>
        </p:nvGrpSpPr>
        <p:grpSpPr bwMode="auto">
          <a:xfrm>
            <a:off x="2620963" y="2906713"/>
            <a:ext cx="1096962" cy="1355725"/>
            <a:chOff x="2620500" y="2906150"/>
            <a:chExt cx="1098000" cy="1356750"/>
          </a:xfrm>
        </p:grpSpPr>
        <p:pic>
          <p:nvPicPr>
            <p:cNvPr id="57363" name="Picture 6">
              <a:extLst>
                <a:ext uri="{FF2B5EF4-FFF2-40B4-BE49-F238E27FC236}">
                  <a16:creationId xmlns:a16="http://schemas.microsoft.com/office/drawing/2014/main" id="{23B86A08-8091-468E-BB29-4F9DD4CF02D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48000" y="2906150"/>
              <a:ext cx="121500" cy="135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4" name="Picture 12">
              <a:extLst>
                <a:ext uri="{FF2B5EF4-FFF2-40B4-BE49-F238E27FC236}">
                  <a16:creationId xmlns:a16="http://schemas.microsoft.com/office/drawing/2014/main" id="{3CA1DB24-CF03-4F13-987F-454C54445AD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20500" y="3411275"/>
              <a:ext cx="1098000" cy="3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Picture 12">
            <a:extLst>
              <a:ext uri="{FF2B5EF4-FFF2-40B4-BE49-F238E27FC236}">
                <a16:creationId xmlns:a16="http://schemas.microsoft.com/office/drawing/2014/main" id="{4ED78D30-EDBA-45A1-A0BC-1AF349A9DF6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27475" y="4225925"/>
            <a:ext cx="1096963"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a:extLst>
              <a:ext uri="{FF2B5EF4-FFF2-40B4-BE49-F238E27FC236}">
                <a16:creationId xmlns:a16="http://schemas.microsoft.com/office/drawing/2014/main" id="{DD78B17C-B9CA-4D55-9231-586A7015206C}"/>
              </a:ext>
            </a:extLst>
          </p:cNvPr>
          <p:cNvGrpSpPr>
            <a:grpSpLocks/>
          </p:cNvGrpSpPr>
          <p:nvPr/>
        </p:nvGrpSpPr>
        <p:grpSpPr bwMode="auto">
          <a:xfrm>
            <a:off x="6096000" y="4225925"/>
            <a:ext cx="1828800" cy="346075"/>
            <a:chOff x="6095999" y="4225661"/>
            <a:chExt cx="1828800" cy="346500"/>
          </a:xfrm>
        </p:grpSpPr>
        <p:pic>
          <p:nvPicPr>
            <p:cNvPr id="57361" name="Picture 10">
              <a:extLst>
                <a:ext uri="{FF2B5EF4-FFF2-40B4-BE49-F238E27FC236}">
                  <a16:creationId xmlns:a16="http://schemas.microsoft.com/office/drawing/2014/main" id="{1925554E-1EA5-4CCF-A717-AB65887BDD80}"/>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95999" y="4282800"/>
              <a:ext cx="1828800" cy="1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2" name="Picture 12">
              <a:extLst>
                <a:ext uri="{FF2B5EF4-FFF2-40B4-BE49-F238E27FC236}">
                  <a16:creationId xmlns:a16="http://schemas.microsoft.com/office/drawing/2014/main" id="{133A69A3-EBF4-4AFB-85A4-384108D6B9D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61399" y="4225661"/>
              <a:ext cx="1098000" cy="3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61" name="Picture 13">
            <a:extLst>
              <a:ext uri="{FF2B5EF4-FFF2-40B4-BE49-F238E27FC236}">
                <a16:creationId xmlns:a16="http://schemas.microsoft.com/office/drawing/2014/main" id="{2BB45392-6A76-43D8-9612-DDF472AF87D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57400" y="976313"/>
            <a:ext cx="2082800"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4" name="Picture 16">
            <a:extLst>
              <a:ext uri="{FF2B5EF4-FFF2-40B4-BE49-F238E27FC236}">
                <a16:creationId xmlns:a16="http://schemas.microsoft.com/office/drawing/2014/main" id="{FBD5EC05-5A87-4709-963A-AD9B1DCAABE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66925" y="4845050"/>
            <a:ext cx="20193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5" name="Picture 17">
            <a:extLst>
              <a:ext uri="{FF2B5EF4-FFF2-40B4-BE49-F238E27FC236}">
                <a16:creationId xmlns:a16="http://schemas.microsoft.com/office/drawing/2014/main" id="{44697605-A263-46D7-B26C-76BD5EC86EC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76800" y="4835525"/>
            <a:ext cx="20193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6" name="Picture 18">
            <a:extLst>
              <a:ext uri="{FF2B5EF4-FFF2-40B4-BE49-F238E27FC236}">
                <a16:creationId xmlns:a16="http://schemas.microsoft.com/office/drawing/2014/main" id="{98F68ADD-09BB-488D-AA6A-F1ECCA6D93B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02375" y="1033463"/>
            <a:ext cx="1947863"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2053"/>
                                        </p:tgtEl>
                                        <p:attrNameLst>
                                          <p:attrName>style.visibility</p:attrName>
                                        </p:attrNameLst>
                                      </p:cBhvr>
                                      <p:to>
                                        <p:strVal val="visible"/>
                                      </p:to>
                                    </p:set>
                                    <p:animEffect transition="in" filter="wipe(left)">
                                      <p:cBhvr>
                                        <p:cTn id="11" dur="500"/>
                                        <p:tgtEl>
                                          <p:spTgt spid="205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2061"/>
                                        </p:tgtEl>
                                        <p:attrNameLst>
                                          <p:attrName>style.visibility</p:attrName>
                                        </p:attrNameLst>
                                      </p:cBhvr>
                                      <p:to>
                                        <p:strVal val="visible"/>
                                      </p:to>
                                    </p:set>
                                    <p:animEffect transition="in" filter="wipe(down)">
                                      <p:cBhvr>
                                        <p:cTn id="20" dur="1000"/>
                                        <p:tgtEl>
                                          <p:spTgt spid="206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2055"/>
                                        </p:tgtEl>
                                        <p:attrNameLst>
                                          <p:attrName>style.visibility</p:attrName>
                                        </p:attrNameLst>
                                      </p:cBhvr>
                                      <p:to>
                                        <p:strVal val="visible"/>
                                      </p:to>
                                    </p:set>
                                    <p:animEffect transition="in" filter="wipe(up)">
                                      <p:cBhvr>
                                        <p:cTn id="25" dur="500"/>
                                        <p:tgtEl>
                                          <p:spTgt spid="205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nodeType="clickEffect">
                                  <p:stCondLst>
                                    <p:cond delay="0"/>
                                  </p:stCondLst>
                                  <p:childTnLst>
                                    <p:set>
                                      <p:cBhvr>
                                        <p:cTn id="33" dur="1" fill="hold">
                                          <p:stCondLst>
                                            <p:cond delay="0"/>
                                          </p:stCondLst>
                                        </p:cTn>
                                        <p:tgtEl>
                                          <p:spTgt spid="2064"/>
                                        </p:tgtEl>
                                        <p:attrNameLst>
                                          <p:attrName>style.visibility</p:attrName>
                                        </p:attrNameLst>
                                      </p:cBhvr>
                                      <p:to>
                                        <p:strVal val="visible"/>
                                      </p:to>
                                    </p:set>
                                    <p:animEffect transition="in" filter="wipe(up)">
                                      <p:cBhvr>
                                        <p:cTn id="34" dur="2000"/>
                                        <p:tgtEl>
                                          <p:spTgt spid="206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2057"/>
                                        </p:tgtEl>
                                        <p:attrNameLst>
                                          <p:attrName>style.visibility</p:attrName>
                                        </p:attrNameLst>
                                      </p:cBhvr>
                                      <p:to>
                                        <p:strVal val="visible"/>
                                      </p:to>
                                    </p:set>
                                    <p:animEffect transition="in" filter="wipe(left)">
                                      <p:cBhvr>
                                        <p:cTn id="39" dur="500"/>
                                        <p:tgtEl>
                                          <p:spTgt spid="205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056"/>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nodeType="clickEffect">
                                  <p:stCondLst>
                                    <p:cond delay="0"/>
                                  </p:stCondLst>
                                  <p:childTnLst>
                                    <p:set>
                                      <p:cBhvr>
                                        <p:cTn id="49" dur="1" fill="hold">
                                          <p:stCondLst>
                                            <p:cond delay="0"/>
                                          </p:stCondLst>
                                        </p:cTn>
                                        <p:tgtEl>
                                          <p:spTgt spid="2065"/>
                                        </p:tgtEl>
                                        <p:attrNameLst>
                                          <p:attrName>style.visibility</p:attrName>
                                        </p:attrNameLst>
                                      </p:cBhvr>
                                      <p:to>
                                        <p:strVal val="visible"/>
                                      </p:to>
                                    </p:set>
                                    <p:animEffect transition="in" filter="wipe(up)">
                                      <p:cBhvr>
                                        <p:cTn id="50" dur="1250"/>
                                        <p:tgtEl>
                                          <p:spTgt spid="2065"/>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2059"/>
                                        </p:tgtEl>
                                        <p:attrNameLst>
                                          <p:attrName>style.visibility</p:attrName>
                                        </p:attrNameLst>
                                      </p:cBhvr>
                                      <p:to>
                                        <p:strVal val="visible"/>
                                      </p:to>
                                    </p:set>
                                    <p:animEffect transition="in" filter="wipe(left)">
                                      <p:cBhvr>
                                        <p:cTn id="55" dur="500"/>
                                        <p:tgtEl>
                                          <p:spTgt spid="2059"/>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26" presetClass="entr" presetSubtype="0" fill="hold" nodeType="clickEffect">
                                  <p:stCondLst>
                                    <p:cond delay="0"/>
                                  </p:stCondLst>
                                  <p:childTnLst>
                                    <p:set>
                                      <p:cBhvr>
                                        <p:cTn id="63" dur="1" fill="hold">
                                          <p:stCondLst>
                                            <p:cond delay="0"/>
                                          </p:stCondLst>
                                        </p:cTn>
                                        <p:tgtEl>
                                          <p:spTgt spid="2066"/>
                                        </p:tgtEl>
                                        <p:attrNameLst>
                                          <p:attrName>style.visibility</p:attrName>
                                        </p:attrNameLst>
                                      </p:cBhvr>
                                      <p:to>
                                        <p:strVal val="visible"/>
                                      </p:to>
                                    </p:set>
                                    <p:animEffect transition="in" filter="wipe(down)">
                                      <p:cBhvr>
                                        <p:cTn id="64" dur="580">
                                          <p:stCondLst>
                                            <p:cond delay="0"/>
                                          </p:stCondLst>
                                        </p:cTn>
                                        <p:tgtEl>
                                          <p:spTgt spid="2066"/>
                                        </p:tgtEl>
                                      </p:cBhvr>
                                    </p:animEffect>
                                    <p:anim calcmode="lin" valueType="num">
                                      <p:cBhvr>
                                        <p:cTn id="65" dur="1822" tmFilter="0,0; 0.14,0.36; 0.43,0.73; 0.71,0.91; 1.0,1.0">
                                          <p:stCondLst>
                                            <p:cond delay="0"/>
                                          </p:stCondLst>
                                        </p:cTn>
                                        <p:tgtEl>
                                          <p:spTgt spid="2066"/>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2066"/>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2066"/>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2066"/>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2066"/>
                                        </p:tgtEl>
                                        <p:attrNameLst>
                                          <p:attrName>ppt_y</p:attrName>
                                        </p:attrNameLst>
                                      </p:cBhvr>
                                      <p:tavLst>
                                        <p:tav tm="0" fmla="#ppt_y-sin(pi*$)/81">
                                          <p:val>
                                            <p:fltVal val="0"/>
                                          </p:val>
                                        </p:tav>
                                        <p:tav tm="100000">
                                          <p:val>
                                            <p:fltVal val="1"/>
                                          </p:val>
                                        </p:tav>
                                      </p:tavLst>
                                    </p:anim>
                                    <p:animScale>
                                      <p:cBhvr>
                                        <p:cTn id="70" dur="26">
                                          <p:stCondLst>
                                            <p:cond delay="650"/>
                                          </p:stCondLst>
                                        </p:cTn>
                                        <p:tgtEl>
                                          <p:spTgt spid="2066"/>
                                        </p:tgtEl>
                                      </p:cBhvr>
                                      <p:to x="100000" y="60000"/>
                                    </p:animScale>
                                    <p:animScale>
                                      <p:cBhvr>
                                        <p:cTn id="71" dur="166" decel="50000">
                                          <p:stCondLst>
                                            <p:cond delay="676"/>
                                          </p:stCondLst>
                                        </p:cTn>
                                        <p:tgtEl>
                                          <p:spTgt spid="2066"/>
                                        </p:tgtEl>
                                      </p:cBhvr>
                                      <p:to x="100000" y="100000"/>
                                    </p:animScale>
                                    <p:animScale>
                                      <p:cBhvr>
                                        <p:cTn id="72" dur="26">
                                          <p:stCondLst>
                                            <p:cond delay="1312"/>
                                          </p:stCondLst>
                                        </p:cTn>
                                        <p:tgtEl>
                                          <p:spTgt spid="2066"/>
                                        </p:tgtEl>
                                      </p:cBhvr>
                                      <p:to x="100000" y="80000"/>
                                    </p:animScale>
                                    <p:animScale>
                                      <p:cBhvr>
                                        <p:cTn id="73" dur="166" decel="50000">
                                          <p:stCondLst>
                                            <p:cond delay="1338"/>
                                          </p:stCondLst>
                                        </p:cTn>
                                        <p:tgtEl>
                                          <p:spTgt spid="2066"/>
                                        </p:tgtEl>
                                      </p:cBhvr>
                                      <p:to x="100000" y="100000"/>
                                    </p:animScale>
                                    <p:animScale>
                                      <p:cBhvr>
                                        <p:cTn id="74" dur="26">
                                          <p:stCondLst>
                                            <p:cond delay="1642"/>
                                          </p:stCondLst>
                                        </p:cTn>
                                        <p:tgtEl>
                                          <p:spTgt spid="2066"/>
                                        </p:tgtEl>
                                      </p:cBhvr>
                                      <p:to x="100000" y="90000"/>
                                    </p:animScale>
                                    <p:animScale>
                                      <p:cBhvr>
                                        <p:cTn id="75" dur="166" decel="50000">
                                          <p:stCondLst>
                                            <p:cond delay="1668"/>
                                          </p:stCondLst>
                                        </p:cTn>
                                        <p:tgtEl>
                                          <p:spTgt spid="2066"/>
                                        </p:tgtEl>
                                      </p:cBhvr>
                                      <p:to x="100000" y="100000"/>
                                    </p:animScale>
                                    <p:animScale>
                                      <p:cBhvr>
                                        <p:cTn id="76" dur="26">
                                          <p:stCondLst>
                                            <p:cond delay="1808"/>
                                          </p:stCondLst>
                                        </p:cTn>
                                        <p:tgtEl>
                                          <p:spTgt spid="2066"/>
                                        </p:tgtEl>
                                      </p:cBhvr>
                                      <p:to x="100000" y="95000"/>
                                    </p:animScale>
                                    <p:animScale>
                                      <p:cBhvr>
                                        <p:cTn id="77" dur="166" decel="50000">
                                          <p:stCondLst>
                                            <p:cond delay="1834"/>
                                          </p:stCondLst>
                                        </p:cTn>
                                        <p:tgtEl>
                                          <p:spTgt spid="206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A780DCA-0A16-4B09-8AEF-0E8A62A7AEF2}"/>
              </a:ext>
            </a:extLst>
          </p:cNvPr>
          <p:cNvGrpSpPr>
            <a:grpSpLocks/>
          </p:cNvGrpSpPr>
          <p:nvPr/>
        </p:nvGrpSpPr>
        <p:grpSpPr bwMode="auto">
          <a:xfrm>
            <a:off x="533400" y="2484438"/>
            <a:ext cx="7789863" cy="2536825"/>
            <a:chOff x="533400" y="2428940"/>
            <a:chExt cx="7790467" cy="2536718"/>
          </a:xfrm>
        </p:grpSpPr>
        <p:pic>
          <p:nvPicPr>
            <p:cNvPr id="59413" name="Picture 3">
              <a:extLst>
                <a:ext uri="{FF2B5EF4-FFF2-40B4-BE49-F238E27FC236}">
                  <a16:creationId xmlns:a16="http://schemas.microsoft.com/office/drawing/2014/main" id="{4EA6133B-1B09-464A-8C8A-393E2F547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428940"/>
              <a:ext cx="7790467" cy="2371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14" name="Picture 2">
              <a:extLst>
                <a:ext uri="{FF2B5EF4-FFF2-40B4-BE49-F238E27FC236}">
                  <a16:creationId xmlns:a16="http://schemas.microsoft.com/office/drawing/2014/main" id="{E29BA687-FD20-4A14-BB32-8C029E56BF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1724" y="4748034"/>
              <a:ext cx="129025" cy="21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9394" name="Slide Number Placeholder 1">
            <a:extLst>
              <a:ext uri="{FF2B5EF4-FFF2-40B4-BE49-F238E27FC236}">
                <a16:creationId xmlns:a16="http://schemas.microsoft.com/office/drawing/2014/main" id="{7E218C15-45B5-44D9-B2BB-24A0EFE3C26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6E409CF8-0D3B-4966-9AFB-79CB44409882}" type="slidenum">
              <a:rPr lang="en-US" altLang="en-US" sz="1200" i="0">
                <a:latin typeface="Arial" panose="020B0604020202020204" pitchFamily="34" charset="0"/>
              </a:rPr>
              <a:pPr/>
              <a:t>23</a:t>
            </a:fld>
            <a:endParaRPr lang="en-US" altLang="en-US" sz="1200" i="0">
              <a:latin typeface="Arial" panose="020B0604020202020204" pitchFamily="34" charset="0"/>
            </a:endParaRPr>
          </a:p>
        </p:txBody>
      </p:sp>
      <p:sp>
        <p:nvSpPr>
          <p:cNvPr id="59395" name="Rectangle 14">
            <a:extLst>
              <a:ext uri="{FF2B5EF4-FFF2-40B4-BE49-F238E27FC236}">
                <a16:creationId xmlns:a16="http://schemas.microsoft.com/office/drawing/2014/main" id="{E1A2D0D8-5EB1-4F0F-93E8-BDC72CF00FE6}"/>
              </a:ext>
            </a:extLst>
          </p:cNvPr>
          <p:cNvSpPr>
            <a:spLocks noChangeArrowheads="1"/>
          </p:cNvSpPr>
          <p:nvPr/>
        </p:nvSpPr>
        <p:spPr bwMode="auto">
          <a:xfrm>
            <a:off x="152400" y="133350"/>
            <a:ext cx="88392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18.8: </a:t>
            </a:r>
            <a:r>
              <a:rPr lang="en-US" altLang="en-US" sz="2000">
                <a:latin typeface="Times-BoldItalic"/>
              </a:rPr>
              <a:t>Sending acknowledgments in a virtual-circuit network</a:t>
            </a:r>
          </a:p>
        </p:txBody>
      </p:sp>
      <p:grpSp>
        <p:nvGrpSpPr>
          <p:cNvPr id="3" name="Group 2">
            <a:extLst>
              <a:ext uri="{FF2B5EF4-FFF2-40B4-BE49-F238E27FC236}">
                <a16:creationId xmlns:a16="http://schemas.microsoft.com/office/drawing/2014/main" id="{9D9AF13B-9F23-43D3-8FA1-237F38C3F7F8}"/>
              </a:ext>
            </a:extLst>
          </p:cNvPr>
          <p:cNvGrpSpPr>
            <a:grpSpLocks/>
          </p:cNvGrpSpPr>
          <p:nvPr/>
        </p:nvGrpSpPr>
        <p:grpSpPr bwMode="auto">
          <a:xfrm>
            <a:off x="990600" y="2798763"/>
            <a:ext cx="7023100" cy="1752600"/>
            <a:chOff x="990600" y="2743200"/>
            <a:chExt cx="7023393" cy="1752600"/>
          </a:xfrm>
        </p:grpSpPr>
        <p:pic>
          <p:nvPicPr>
            <p:cNvPr id="59409" name="Picture 8">
              <a:extLst>
                <a:ext uri="{FF2B5EF4-FFF2-40B4-BE49-F238E27FC236}">
                  <a16:creationId xmlns:a16="http://schemas.microsoft.com/office/drawing/2014/main" id="{16F51B4F-A014-422A-AA64-B8B1330093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8040" y="4323036"/>
              <a:ext cx="2194560" cy="158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10" name="Picture 4">
              <a:extLst>
                <a:ext uri="{FF2B5EF4-FFF2-40B4-BE49-F238E27FC236}">
                  <a16:creationId xmlns:a16="http://schemas.microsoft.com/office/drawing/2014/main" id="{B3C7E240-871A-4396-AE89-4EDA9E05FF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2743200"/>
              <a:ext cx="1828800" cy="1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11" name="Picture 6">
              <a:extLst>
                <a:ext uri="{FF2B5EF4-FFF2-40B4-BE49-F238E27FC236}">
                  <a16:creationId xmlns:a16="http://schemas.microsoft.com/office/drawing/2014/main" id="{F4CAEF10-ADFE-4A88-87DF-6E090305FA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0" y="2936395"/>
              <a:ext cx="121500" cy="135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12" name="Picture 10">
              <a:extLst>
                <a:ext uri="{FF2B5EF4-FFF2-40B4-BE49-F238E27FC236}">
                  <a16:creationId xmlns:a16="http://schemas.microsoft.com/office/drawing/2014/main" id="{92F1462B-F124-480D-BC08-A41AB98B8B6D}"/>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5193" y="4312920"/>
              <a:ext cx="1828800" cy="1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076" name="Picture 4">
            <a:extLst>
              <a:ext uri="{FF2B5EF4-FFF2-40B4-BE49-F238E27FC236}">
                <a16:creationId xmlns:a16="http://schemas.microsoft.com/office/drawing/2014/main" id="{7A8C8C75-AF5D-4851-A425-D8375CDB69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9888" y="2714625"/>
            <a:ext cx="53022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5">
            <a:extLst>
              <a:ext uri="{FF2B5EF4-FFF2-40B4-BE49-F238E27FC236}">
                <a16:creationId xmlns:a16="http://schemas.microsoft.com/office/drawing/2014/main" id="{873CF638-5121-4B01-A6F7-6AD17462C42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22575" y="3470275"/>
            <a:ext cx="53022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6">
            <a:extLst>
              <a:ext uri="{FF2B5EF4-FFF2-40B4-BE49-F238E27FC236}">
                <a16:creationId xmlns:a16="http://schemas.microsoft.com/office/drawing/2014/main" id="{B3F82F61-7C25-4751-A662-4A8C3B5BF0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1625" y="4330700"/>
            <a:ext cx="53022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7">
            <a:extLst>
              <a:ext uri="{FF2B5EF4-FFF2-40B4-BE49-F238E27FC236}">
                <a16:creationId xmlns:a16="http://schemas.microsoft.com/office/drawing/2014/main" id="{31FEB431-030B-4B7C-9713-C4C18E7AED3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34188" y="4297363"/>
            <a:ext cx="530225"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a:extLst>
              <a:ext uri="{FF2B5EF4-FFF2-40B4-BE49-F238E27FC236}">
                <a16:creationId xmlns:a16="http://schemas.microsoft.com/office/drawing/2014/main" id="{B32736D1-FA06-4F86-8FEF-34A49777FC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45225" y="2717800"/>
            <a:ext cx="2238375"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Picture 9">
            <a:extLst>
              <a:ext uri="{FF2B5EF4-FFF2-40B4-BE49-F238E27FC236}">
                <a16:creationId xmlns:a16="http://schemas.microsoft.com/office/drawing/2014/main" id="{01F3324E-7278-4281-8199-6D4B1185835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81438" y="3952875"/>
            <a:ext cx="1223962"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 name="Picture 10">
            <a:extLst>
              <a:ext uri="{FF2B5EF4-FFF2-40B4-BE49-F238E27FC236}">
                <a16:creationId xmlns:a16="http://schemas.microsoft.com/office/drawing/2014/main" id="{74A96900-1172-431D-9448-4D8111C6293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62200" y="3305175"/>
            <a:ext cx="365125"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a:extLst>
              <a:ext uri="{FF2B5EF4-FFF2-40B4-BE49-F238E27FC236}">
                <a16:creationId xmlns:a16="http://schemas.microsoft.com/office/drawing/2014/main" id="{E1C31722-EA17-4DD6-9D97-EA817C69769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1000" y="1198563"/>
            <a:ext cx="2446338" cy="134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4" name="Picture 12">
            <a:extLst>
              <a:ext uri="{FF2B5EF4-FFF2-40B4-BE49-F238E27FC236}">
                <a16:creationId xmlns:a16="http://schemas.microsoft.com/office/drawing/2014/main" id="{97926422-1305-4D60-B912-E9C7FAA3CE0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92338" y="1143000"/>
            <a:ext cx="1846262"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5" name="Picture 13">
            <a:extLst>
              <a:ext uri="{FF2B5EF4-FFF2-40B4-BE49-F238E27FC236}">
                <a16:creationId xmlns:a16="http://schemas.microsoft.com/office/drawing/2014/main" id="{CCD8C3F8-6C7F-4962-898F-903758E2DC7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33600" y="4927600"/>
            <a:ext cx="18669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6" name="Picture 14">
            <a:extLst>
              <a:ext uri="{FF2B5EF4-FFF2-40B4-BE49-F238E27FC236}">
                <a16:creationId xmlns:a16="http://schemas.microsoft.com/office/drawing/2014/main" id="{85191856-E579-4DE7-97E4-FBD69CDB25A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011738" y="4911725"/>
            <a:ext cx="1846262"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a:extLst>
              <a:ext uri="{FF2B5EF4-FFF2-40B4-BE49-F238E27FC236}">
                <a16:creationId xmlns:a16="http://schemas.microsoft.com/office/drawing/2014/main" id="{1659EBC0-204C-4BFF-9363-313D9A9DC4C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400800" y="1023938"/>
            <a:ext cx="2360613"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7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2" fill="hold" nodeType="clickEffect">
                                  <p:stCondLst>
                                    <p:cond delay="0"/>
                                  </p:stCondLst>
                                  <p:childTnLst>
                                    <p:set>
                                      <p:cBhvr>
                                        <p:cTn id="18" dur="1" fill="hold">
                                          <p:stCondLst>
                                            <p:cond delay="0"/>
                                          </p:stCondLst>
                                        </p:cTn>
                                        <p:tgtEl>
                                          <p:spTgt spid="3080"/>
                                        </p:tgtEl>
                                        <p:attrNameLst>
                                          <p:attrName>style.visibility</p:attrName>
                                        </p:attrNameLst>
                                      </p:cBhvr>
                                      <p:to>
                                        <p:strVal val="visible"/>
                                      </p:to>
                                    </p:set>
                                    <p:animEffect transition="in" filter="wipe(right)">
                                      <p:cBhvr>
                                        <p:cTn id="19" dur="1250"/>
                                        <p:tgtEl>
                                          <p:spTgt spid="308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3078"/>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nodeType="clickEffect">
                                  <p:stCondLst>
                                    <p:cond delay="0"/>
                                  </p:stCondLst>
                                  <p:childTnLst>
                                    <p:set>
                                      <p:cBhvr>
                                        <p:cTn id="27" dur="1" fill="hold">
                                          <p:stCondLst>
                                            <p:cond delay="0"/>
                                          </p:stCondLst>
                                        </p:cTn>
                                        <p:tgtEl>
                                          <p:spTgt spid="3086"/>
                                        </p:tgtEl>
                                        <p:attrNameLst>
                                          <p:attrName>style.visibility</p:attrName>
                                        </p:attrNameLst>
                                      </p:cBhvr>
                                      <p:to>
                                        <p:strVal val="visible"/>
                                      </p:to>
                                    </p:set>
                                    <p:animEffect transition="in" filter="wipe(up)">
                                      <p:cBhvr>
                                        <p:cTn id="28" dur="500"/>
                                        <p:tgtEl>
                                          <p:spTgt spid="308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2" fill="hold" nodeType="clickEffect">
                                  <p:stCondLst>
                                    <p:cond delay="0"/>
                                  </p:stCondLst>
                                  <p:childTnLst>
                                    <p:set>
                                      <p:cBhvr>
                                        <p:cTn id="32" dur="1" fill="hold">
                                          <p:stCondLst>
                                            <p:cond delay="0"/>
                                          </p:stCondLst>
                                        </p:cTn>
                                        <p:tgtEl>
                                          <p:spTgt spid="3081"/>
                                        </p:tgtEl>
                                        <p:attrNameLst>
                                          <p:attrName>style.visibility</p:attrName>
                                        </p:attrNameLst>
                                      </p:cBhvr>
                                      <p:to>
                                        <p:strVal val="visible"/>
                                      </p:to>
                                    </p:set>
                                    <p:animEffect transition="in" filter="wipe(right)">
                                      <p:cBhvr>
                                        <p:cTn id="33" dur="1250"/>
                                        <p:tgtEl>
                                          <p:spTgt spid="308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fill="hold" nodeType="clickEffect">
                                  <p:stCondLst>
                                    <p:cond delay="0"/>
                                  </p:stCondLst>
                                  <p:childTnLst>
                                    <p:set>
                                      <p:cBhvr>
                                        <p:cTn id="37" dur="1" fill="hold">
                                          <p:stCondLst>
                                            <p:cond delay="0"/>
                                          </p:stCondLst>
                                        </p:cTn>
                                        <p:tgtEl>
                                          <p:spTgt spid="3085"/>
                                        </p:tgtEl>
                                        <p:attrNameLst>
                                          <p:attrName>style.visibility</p:attrName>
                                        </p:attrNameLst>
                                      </p:cBhvr>
                                      <p:to>
                                        <p:strVal val="visible"/>
                                      </p:to>
                                    </p:set>
                                    <p:animEffect transition="in" filter="wipe(up)">
                                      <p:cBhvr>
                                        <p:cTn id="38" dur="500"/>
                                        <p:tgtEl>
                                          <p:spTgt spid="308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07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3082"/>
                                        </p:tgtEl>
                                        <p:attrNameLst>
                                          <p:attrName>style.visibility</p:attrName>
                                        </p:attrNameLst>
                                      </p:cBhvr>
                                      <p:to>
                                        <p:strVal val="visible"/>
                                      </p:to>
                                    </p:set>
                                    <p:animEffect transition="in" filter="wipe(down)">
                                      <p:cBhvr>
                                        <p:cTn id="47" dur="1250"/>
                                        <p:tgtEl>
                                          <p:spTgt spid="308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3084"/>
                                        </p:tgtEl>
                                        <p:attrNameLst>
                                          <p:attrName>style.visibility</p:attrName>
                                        </p:attrNameLst>
                                      </p:cBhvr>
                                      <p:to>
                                        <p:strVal val="visible"/>
                                      </p:to>
                                    </p:set>
                                    <p:animEffect transition="in" filter="wipe(down)">
                                      <p:cBhvr>
                                        <p:cTn id="52" dur="500"/>
                                        <p:tgtEl>
                                          <p:spTgt spid="308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3076"/>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2" fill="hold" nodeType="clickEffect">
                                  <p:stCondLst>
                                    <p:cond delay="0"/>
                                  </p:stCondLst>
                                  <p:childTnLst>
                                    <p:set>
                                      <p:cBhvr>
                                        <p:cTn id="60" dur="1" fill="hold">
                                          <p:stCondLst>
                                            <p:cond delay="0"/>
                                          </p:stCondLst>
                                        </p:cTn>
                                        <p:tgtEl>
                                          <p:spTgt spid="3083"/>
                                        </p:tgtEl>
                                        <p:attrNameLst>
                                          <p:attrName>style.visibility</p:attrName>
                                        </p:attrNameLst>
                                      </p:cBhvr>
                                      <p:to>
                                        <p:strVal val="visible"/>
                                      </p:to>
                                    </p:set>
                                    <p:animEffect transition="in" filter="wipe(right)">
                                      <p:cBhvr>
                                        <p:cTn id="61" dur="500"/>
                                        <p:tgtEl>
                                          <p:spTgt spid="3083"/>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6" presetClass="entr" presetSubtype="0" fill="hold" nodeType="clickEffect">
                                  <p:stCondLst>
                                    <p:cond delay="0"/>
                                  </p:stCondLst>
                                  <p:childTnLst>
                                    <p:set>
                                      <p:cBhvr>
                                        <p:cTn id="65" dur="1" fill="hold">
                                          <p:stCondLst>
                                            <p:cond delay="0"/>
                                          </p:stCondLst>
                                        </p:cTn>
                                        <p:tgtEl>
                                          <p:spTgt spid="3087"/>
                                        </p:tgtEl>
                                        <p:attrNameLst>
                                          <p:attrName>style.visibility</p:attrName>
                                        </p:attrNameLst>
                                      </p:cBhvr>
                                      <p:to>
                                        <p:strVal val="visible"/>
                                      </p:to>
                                    </p:set>
                                    <p:animEffect transition="in" filter="wipe(down)">
                                      <p:cBhvr>
                                        <p:cTn id="66" dur="580">
                                          <p:stCondLst>
                                            <p:cond delay="0"/>
                                          </p:stCondLst>
                                        </p:cTn>
                                        <p:tgtEl>
                                          <p:spTgt spid="3087"/>
                                        </p:tgtEl>
                                      </p:cBhvr>
                                    </p:animEffect>
                                    <p:anim calcmode="lin" valueType="num">
                                      <p:cBhvr>
                                        <p:cTn id="67" dur="1822" tmFilter="0,0; 0.14,0.36; 0.43,0.73; 0.71,0.91; 1.0,1.0">
                                          <p:stCondLst>
                                            <p:cond delay="0"/>
                                          </p:stCondLst>
                                        </p:cTn>
                                        <p:tgtEl>
                                          <p:spTgt spid="3087"/>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3087"/>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3087"/>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3087"/>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3087"/>
                                        </p:tgtEl>
                                        <p:attrNameLst>
                                          <p:attrName>ppt_y</p:attrName>
                                        </p:attrNameLst>
                                      </p:cBhvr>
                                      <p:tavLst>
                                        <p:tav tm="0" fmla="#ppt_y-sin(pi*$)/81">
                                          <p:val>
                                            <p:fltVal val="0"/>
                                          </p:val>
                                        </p:tav>
                                        <p:tav tm="100000">
                                          <p:val>
                                            <p:fltVal val="1"/>
                                          </p:val>
                                        </p:tav>
                                      </p:tavLst>
                                    </p:anim>
                                    <p:animScale>
                                      <p:cBhvr>
                                        <p:cTn id="72" dur="26">
                                          <p:stCondLst>
                                            <p:cond delay="650"/>
                                          </p:stCondLst>
                                        </p:cTn>
                                        <p:tgtEl>
                                          <p:spTgt spid="3087"/>
                                        </p:tgtEl>
                                      </p:cBhvr>
                                      <p:to x="100000" y="60000"/>
                                    </p:animScale>
                                    <p:animScale>
                                      <p:cBhvr>
                                        <p:cTn id="73" dur="166" decel="50000">
                                          <p:stCondLst>
                                            <p:cond delay="676"/>
                                          </p:stCondLst>
                                        </p:cTn>
                                        <p:tgtEl>
                                          <p:spTgt spid="3087"/>
                                        </p:tgtEl>
                                      </p:cBhvr>
                                      <p:to x="100000" y="100000"/>
                                    </p:animScale>
                                    <p:animScale>
                                      <p:cBhvr>
                                        <p:cTn id="74" dur="26">
                                          <p:stCondLst>
                                            <p:cond delay="1312"/>
                                          </p:stCondLst>
                                        </p:cTn>
                                        <p:tgtEl>
                                          <p:spTgt spid="3087"/>
                                        </p:tgtEl>
                                      </p:cBhvr>
                                      <p:to x="100000" y="80000"/>
                                    </p:animScale>
                                    <p:animScale>
                                      <p:cBhvr>
                                        <p:cTn id="75" dur="166" decel="50000">
                                          <p:stCondLst>
                                            <p:cond delay="1338"/>
                                          </p:stCondLst>
                                        </p:cTn>
                                        <p:tgtEl>
                                          <p:spTgt spid="3087"/>
                                        </p:tgtEl>
                                      </p:cBhvr>
                                      <p:to x="100000" y="100000"/>
                                    </p:animScale>
                                    <p:animScale>
                                      <p:cBhvr>
                                        <p:cTn id="76" dur="26">
                                          <p:stCondLst>
                                            <p:cond delay="1642"/>
                                          </p:stCondLst>
                                        </p:cTn>
                                        <p:tgtEl>
                                          <p:spTgt spid="3087"/>
                                        </p:tgtEl>
                                      </p:cBhvr>
                                      <p:to x="100000" y="90000"/>
                                    </p:animScale>
                                    <p:animScale>
                                      <p:cBhvr>
                                        <p:cTn id="77" dur="166" decel="50000">
                                          <p:stCondLst>
                                            <p:cond delay="1668"/>
                                          </p:stCondLst>
                                        </p:cTn>
                                        <p:tgtEl>
                                          <p:spTgt spid="3087"/>
                                        </p:tgtEl>
                                      </p:cBhvr>
                                      <p:to x="100000" y="100000"/>
                                    </p:animScale>
                                    <p:animScale>
                                      <p:cBhvr>
                                        <p:cTn id="78" dur="26">
                                          <p:stCondLst>
                                            <p:cond delay="1808"/>
                                          </p:stCondLst>
                                        </p:cTn>
                                        <p:tgtEl>
                                          <p:spTgt spid="3087"/>
                                        </p:tgtEl>
                                      </p:cBhvr>
                                      <p:to x="100000" y="95000"/>
                                    </p:animScale>
                                    <p:animScale>
                                      <p:cBhvr>
                                        <p:cTn id="79" dur="166" decel="50000">
                                          <p:stCondLst>
                                            <p:cond delay="1834"/>
                                          </p:stCondLst>
                                        </p:cTn>
                                        <p:tgtEl>
                                          <p:spTgt spid="308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8CF5341-487A-42B4-AA35-33AD1BC22B53}"/>
              </a:ext>
            </a:extLst>
          </p:cNvPr>
          <p:cNvGrpSpPr>
            <a:grpSpLocks/>
          </p:cNvGrpSpPr>
          <p:nvPr/>
        </p:nvGrpSpPr>
        <p:grpSpPr bwMode="auto">
          <a:xfrm>
            <a:off x="533400" y="2428875"/>
            <a:ext cx="7789863" cy="2536825"/>
            <a:chOff x="533400" y="2428940"/>
            <a:chExt cx="7790467" cy="2536718"/>
          </a:xfrm>
        </p:grpSpPr>
        <p:pic>
          <p:nvPicPr>
            <p:cNvPr id="61462" name="Picture 3">
              <a:extLst>
                <a:ext uri="{FF2B5EF4-FFF2-40B4-BE49-F238E27FC236}">
                  <a16:creationId xmlns:a16="http://schemas.microsoft.com/office/drawing/2014/main" id="{B2880088-0DFF-4E60-A78E-BA8CC75F2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428940"/>
              <a:ext cx="7790467" cy="2371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3" name="Picture 2">
              <a:extLst>
                <a:ext uri="{FF2B5EF4-FFF2-40B4-BE49-F238E27FC236}">
                  <a16:creationId xmlns:a16="http://schemas.microsoft.com/office/drawing/2014/main" id="{D65F7B89-91B9-45D3-B636-8E885A451A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1724" y="4748034"/>
              <a:ext cx="129025" cy="21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442" name="Slide Number Placeholder 1">
            <a:extLst>
              <a:ext uri="{FF2B5EF4-FFF2-40B4-BE49-F238E27FC236}">
                <a16:creationId xmlns:a16="http://schemas.microsoft.com/office/drawing/2014/main" id="{54385EBE-DA21-4007-B4A6-A1EBB5A0769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DAA20756-382F-4276-8BA1-799B9D18ED79}" type="slidenum">
              <a:rPr lang="en-US" altLang="en-US" sz="1200" i="0">
                <a:latin typeface="Arial" panose="020B0604020202020204" pitchFamily="34" charset="0"/>
              </a:rPr>
              <a:pPr/>
              <a:t>24</a:t>
            </a:fld>
            <a:endParaRPr lang="en-US" altLang="en-US" sz="1200" i="0">
              <a:latin typeface="Arial" panose="020B0604020202020204" pitchFamily="34" charset="0"/>
            </a:endParaRPr>
          </a:p>
        </p:txBody>
      </p:sp>
      <p:sp>
        <p:nvSpPr>
          <p:cNvPr id="61443" name="Rectangle 14">
            <a:extLst>
              <a:ext uri="{FF2B5EF4-FFF2-40B4-BE49-F238E27FC236}">
                <a16:creationId xmlns:a16="http://schemas.microsoft.com/office/drawing/2014/main" id="{C34E514A-0028-485C-B464-92711E3F7757}"/>
              </a:ext>
            </a:extLst>
          </p:cNvPr>
          <p:cNvSpPr>
            <a:spLocks noChangeArrowheads="1"/>
          </p:cNvSpPr>
          <p:nvPr/>
        </p:nvSpPr>
        <p:spPr bwMode="auto">
          <a:xfrm>
            <a:off x="152400" y="133350"/>
            <a:ext cx="89916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18.9: </a:t>
            </a:r>
            <a:r>
              <a:rPr lang="en-US" altLang="en-US" sz="2000">
                <a:latin typeface="Times-BoldItalic"/>
              </a:rPr>
              <a:t>Flow of one packet in an established virtual circuit</a:t>
            </a:r>
          </a:p>
        </p:txBody>
      </p:sp>
      <p:grpSp>
        <p:nvGrpSpPr>
          <p:cNvPr id="3" name="Group 2">
            <a:extLst>
              <a:ext uri="{FF2B5EF4-FFF2-40B4-BE49-F238E27FC236}">
                <a16:creationId xmlns:a16="http://schemas.microsoft.com/office/drawing/2014/main" id="{C17149B6-7152-46CA-9311-CA0EAA12D675}"/>
              </a:ext>
            </a:extLst>
          </p:cNvPr>
          <p:cNvGrpSpPr>
            <a:grpSpLocks/>
          </p:cNvGrpSpPr>
          <p:nvPr/>
        </p:nvGrpSpPr>
        <p:grpSpPr bwMode="auto">
          <a:xfrm>
            <a:off x="990600" y="2743200"/>
            <a:ext cx="7023100" cy="1752600"/>
            <a:chOff x="990600" y="2743200"/>
            <a:chExt cx="7023393" cy="1752600"/>
          </a:xfrm>
        </p:grpSpPr>
        <p:pic>
          <p:nvPicPr>
            <p:cNvPr id="61458" name="Picture 8">
              <a:extLst>
                <a:ext uri="{FF2B5EF4-FFF2-40B4-BE49-F238E27FC236}">
                  <a16:creationId xmlns:a16="http://schemas.microsoft.com/office/drawing/2014/main" id="{EE403E4C-DD8B-48AE-8575-1EF85E411B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8040" y="4323036"/>
              <a:ext cx="2194560" cy="158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9" name="Picture 4">
              <a:extLst>
                <a:ext uri="{FF2B5EF4-FFF2-40B4-BE49-F238E27FC236}">
                  <a16:creationId xmlns:a16="http://schemas.microsoft.com/office/drawing/2014/main" id="{12EEF6A8-9B2B-48C4-A953-9F305A8DE3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2743200"/>
              <a:ext cx="1828800" cy="1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0" name="Picture 6">
              <a:extLst>
                <a:ext uri="{FF2B5EF4-FFF2-40B4-BE49-F238E27FC236}">
                  <a16:creationId xmlns:a16="http://schemas.microsoft.com/office/drawing/2014/main" id="{CA47F5DD-252A-4F9C-BA4A-8A49F3E56C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0" y="2936395"/>
              <a:ext cx="121500" cy="135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Picture 10">
              <a:extLst>
                <a:ext uri="{FF2B5EF4-FFF2-40B4-BE49-F238E27FC236}">
                  <a16:creationId xmlns:a16="http://schemas.microsoft.com/office/drawing/2014/main" id="{58FB4AC6-97F2-4A1E-AA77-19B061D25B5F}"/>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5193" y="4312920"/>
              <a:ext cx="1828800" cy="1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3">
            <a:extLst>
              <a:ext uri="{FF2B5EF4-FFF2-40B4-BE49-F238E27FC236}">
                <a16:creationId xmlns:a16="http://schemas.microsoft.com/office/drawing/2014/main" id="{FCA8DF6E-D637-4893-ACA6-DB4C414CFB25}"/>
              </a:ext>
            </a:extLst>
          </p:cNvPr>
          <p:cNvGrpSpPr>
            <a:grpSpLocks/>
          </p:cNvGrpSpPr>
          <p:nvPr/>
        </p:nvGrpSpPr>
        <p:grpSpPr bwMode="auto">
          <a:xfrm>
            <a:off x="2243138" y="1192213"/>
            <a:ext cx="4594225" cy="5019675"/>
            <a:chOff x="2243072" y="1191717"/>
            <a:chExt cx="4593684" cy="5020363"/>
          </a:xfrm>
        </p:grpSpPr>
        <p:pic>
          <p:nvPicPr>
            <p:cNvPr id="61455" name="Picture 2">
              <a:extLst>
                <a:ext uri="{FF2B5EF4-FFF2-40B4-BE49-F238E27FC236}">
                  <a16:creationId xmlns:a16="http://schemas.microsoft.com/office/drawing/2014/main" id="{2420E67C-558A-4B8C-A66D-1A9EFC2ABD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3072" y="1191717"/>
              <a:ext cx="1731356" cy="1237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6" name="Picture 3">
              <a:extLst>
                <a:ext uri="{FF2B5EF4-FFF2-40B4-BE49-F238E27FC236}">
                  <a16:creationId xmlns:a16="http://schemas.microsoft.com/office/drawing/2014/main" id="{D71F06BF-689B-45B6-944C-8CAD4C6C73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43072" y="4856846"/>
              <a:ext cx="1731356" cy="1340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7" name="Picture 4">
              <a:extLst>
                <a:ext uri="{FF2B5EF4-FFF2-40B4-BE49-F238E27FC236}">
                  <a16:creationId xmlns:a16="http://schemas.microsoft.com/office/drawing/2014/main" id="{A1167D68-0A76-442C-8A1D-AC98003D14A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05400" y="4856846"/>
              <a:ext cx="1731356" cy="1355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102" name="Picture 6">
            <a:extLst>
              <a:ext uri="{FF2B5EF4-FFF2-40B4-BE49-F238E27FC236}">
                <a16:creationId xmlns:a16="http://schemas.microsoft.com/office/drawing/2014/main" id="{D1C49536-1D7A-4013-87FC-A1DF8560761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4963" y="1333500"/>
            <a:ext cx="1798637"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7">
            <a:extLst>
              <a:ext uri="{FF2B5EF4-FFF2-40B4-BE49-F238E27FC236}">
                <a16:creationId xmlns:a16="http://schemas.microsoft.com/office/drawing/2014/main" id="{30FC57CE-B276-4F5C-A7BC-9AF36089A3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04038" y="2917825"/>
            <a:ext cx="1554162"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8">
            <a:extLst>
              <a:ext uri="{FF2B5EF4-FFF2-40B4-BE49-F238E27FC236}">
                <a16:creationId xmlns:a16="http://schemas.microsoft.com/office/drawing/2014/main" id="{14C37982-3CBC-4DCB-95BF-E5D0F1BE187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90638" y="2590800"/>
            <a:ext cx="1223962"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icture 9">
            <a:extLst>
              <a:ext uri="{FF2B5EF4-FFF2-40B4-BE49-F238E27FC236}">
                <a16:creationId xmlns:a16="http://schemas.microsoft.com/office/drawing/2014/main" id="{EE0AA9DB-E0C6-48C1-B946-D6A23B782AA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09838" y="3435350"/>
            <a:ext cx="1223962"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Picture 10">
            <a:extLst>
              <a:ext uri="{FF2B5EF4-FFF2-40B4-BE49-F238E27FC236}">
                <a16:creationId xmlns:a16="http://schemas.microsoft.com/office/drawing/2014/main" id="{28C61E63-967C-49C3-B463-EF02E9F6354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83025" y="4248150"/>
            <a:ext cx="122555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7" name="Picture 11">
            <a:extLst>
              <a:ext uri="{FF2B5EF4-FFF2-40B4-BE49-F238E27FC236}">
                <a16:creationId xmlns:a16="http://schemas.microsoft.com/office/drawing/2014/main" id="{1F5DA1D6-9FC0-48BD-803D-A6DADB29920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88113" y="4203700"/>
            <a:ext cx="122396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8" name="Picture 12">
            <a:extLst>
              <a:ext uri="{FF2B5EF4-FFF2-40B4-BE49-F238E27FC236}">
                <a16:creationId xmlns:a16="http://schemas.microsoft.com/office/drawing/2014/main" id="{E15E03C8-0237-46DC-B68D-995773E1A97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92338" y="3184525"/>
            <a:ext cx="93662"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9" name="Picture 13">
            <a:extLst>
              <a:ext uri="{FF2B5EF4-FFF2-40B4-BE49-F238E27FC236}">
                <a16:creationId xmlns:a16="http://schemas.microsoft.com/office/drawing/2014/main" id="{735951C7-66EA-4523-9151-7F377BFE544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000500" y="4021138"/>
            <a:ext cx="1028700" cy="9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0" name="Picture 14">
            <a:extLst>
              <a:ext uri="{FF2B5EF4-FFF2-40B4-BE49-F238E27FC236}">
                <a16:creationId xmlns:a16="http://schemas.microsoft.com/office/drawing/2014/main" id="{F579E509-1303-4E5A-9D20-019E1950E45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904038" y="1192213"/>
            <a:ext cx="1998662"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4102"/>
                                        </p:tgtEl>
                                        <p:attrNameLst>
                                          <p:attrName>style.visibility</p:attrName>
                                        </p:attrNameLst>
                                      </p:cBhvr>
                                      <p:to>
                                        <p:strVal val="visible"/>
                                      </p:to>
                                    </p:set>
                                    <p:animEffect transition="in" filter="wipe(left)">
                                      <p:cBhvr>
                                        <p:cTn id="19" dur="1000"/>
                                        <p:tgtEl>
                                          <p:spTgt spid="410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4104"/>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4105"/>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4108"/>
                                        </p:tgtEl>
                                        <p:attrNameLst>
                                          <p:attrName>style.visibility</p:attrName>
                                        </p:attrNameLst>
                                      </p:cBhvr>
                                      <p:to>
                                        <p:strVal val="visible"/>
                                      </p:to>
                                    </p:set>
                                    <p:animEffect transition="in" filter="wipe(up)">
                                      <p:cBhvr>
                                        <p:cTn id="32" dur="2000"/>
                                        <p:tgtEl>
                                          <p:spTgt spid="410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4106"/>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4109"/>
                                        </p:tgtEl>
                                        <p:attrNameLst>
                                          <p:attrName>style.visibility</p:attrName>
                                        </p:attrNameLst>
                                      </p:cBhvr>
                                      <p:to>
                                        <p:strVal val="visible"/>
                                      </p:to>
                                    </p:set>
                                    <p:animEffect transition="in" filter="wipe(left)">
                                      <p:cBhvr>
                                        <p:cTn id="41" dur="1250"/>
                                        <p:tgtEl>
                                          <p:spTgt spid="410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0"/>
                                          </p:stCondLst>
                                        </p:cTn>
                                        <p:tgtEl>
                                          <p:spTgt spid="4107"/>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4103"/>
                                        </p:tgtEl>
                                        <p:attrNameLst>
                                          <p:attrName>style.visibility</p:attrName>
                                        </p:attrNameLst>
                                      </p:cBhvr>
                                      <p:to>
                                        <p:strVal val="visible"/>
                                      </p:to>
                                    </p:set>
                                    <p:animEffect transition="in" filter="wipe(left)">
                                      <p:cBhvr>
                                        <p:cTn id="50" dur="500"/>
                                        <p:tgtEl>
                                          <p:spTgt spid="410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6" presetClass="entr" presetSubtype="0" fill="hold" nodeType="clickEffect">
                                  <p:stCondLst>
                                    <p:cond delay="0"/>
                                  </p:stCondLst>
                                  <p:childTnLst>
                                    <p:set>
                                      <p:cBhvr>
                                        <p:cTn id="54" dur="1" fill="hold">
                                          <p:stCondLst>
                                            <p:cond delay="0"/>
                                          </p:stCondLst>
                                        </p:cTn>
                                        <p:tgtEl>
                                          <p:spTgt spid="4110"/>
                                        </p:tgtEl>
                                        <p:attrNameLst>
                                          <p:attrName>style.visibility</p:attrName>
                                        </p:attrNameLst>
                                      </p:cBhvr>
                                      <p:to>
                                        <p:strVal val="visible"/>
                                      </p:to>
                                    </p:set>
                                    <p:animEffect transition="in" filter="wipe(down)">
                                      <p:cBhvr>
                                        <p:cTn id="55" dur="580">
                                          <p:stCondLst>
                                            <p:cond delay="0"/>
                                          </p:stCondLst>
                                        </p:cTn>
                                        <p:tgtEl>
                                          <p:spTgt spid="4110"/>
                                        </p:tgtEl>
                                      </p:cBhvr>
                                    </p:animEffect>
                                    <p:anim calcmode="lin" valueType="num">
                                      <p:cBhvr>
                                        <p:cTn id="56" dur="1822" tmFilter="0,0; 0.14,0.36; 0.43,0.73; 0.71,0.91; 1.0,1.0">
                                          <p:stCondLst>
                                            <p:cond delay="0"/>
                                          </p:stCondLst>
                                        </p:cTn>
                                        <p:tgtEl>
                                          <p:spTgt spid="4110"/>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4110"/>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4110"/>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4110"/>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4110"/>
                                        </p:tgtEl>
                                        <p:attrNameLst>
                                          <p:attrName>ppt_y</p:attrName>
                                        </p:attrNameLst>
                                      </p:cBhvr>
                                      <p:tavLst>
                                        <p:tav tm="0" fmla="#ppt_y-sin(pi*$)/81">
                                          <p:val>
                                            <p:fltVal val="0"/>
                                          </p:val>
                                        </p:tav>
                                        <p:tav tm="100000">
                                          <p:val>
                                            <p:fltVal val="1"/>
                                          </p:val>
                                        </p:tav>
                                      </p:tavLst>
                                    </p:anim>
                                    <p:animScale>
                                      <p:cBhvr>
                                        <p:cTn id="61" dur="26">
                                          <p:stCondLst>
                                            <p:cond delay="650"/>
                                          </p:stCondLst>
                                        </p:cTn>
                                        <p:tgtEl>
                                          <p:spTgt spid="4110"/>
                                        </p:tgtEl>
                                      </p:cBhvr>
                                      <p:to x="100000" y="60000"/>
                                    </p:animScale>
                                    <p:animScale>
                                      <p:cBhvr>
                                        <p:cTn id="62" dur="166" decel="50000">
                                          <p:stCondLst>
                                            <p:cond delay="676"/>
                                          </p:stCondLst>
                                        </p:cTn>
                                        <p:tgtEl>
                                          <p:spTgt spid="4110"/>
                                        </p:tgtEl>
                                      </p:cBhvr>
                                      <p:to x="100000" y="100000"/>
                                    </p:animScale>
                                    <p:animScale>
                                      <p:cBhvr>
                                        <p:cTn id="63" dur="26">
                                          <p:stCondLst>
                                            <p:cond delay="1312"/>
                                          </p:stCondLst>
                                        </p:cTn>
                                        <p:tgtEl>
                                          <p:spTgt spid="4110"/>
                                        </p:tgtEl>
                                      </p:cBhvr>
                                      <p:to x="100000" y="80000"/>
                                    </p:animScale>
                                    <p:animScale>
                                      <p:cBhvr>
                                        <p:cTn id="64" dur="166" decel="50000">
                                          <p:stCondLst>
                                            <p:cond delay="1338"/>
                                          </p:stCondLst>
                                        </p:cTn>
                                        <p:tgtEl>
                                          <p:spTgt spid="4110"/>
                                        </p:tgtEl>
                                      </p:cBhvr>
                                      <p:to x="100000" y="100000"/>
                                    </p:animScale>
                                    <p:animScale>
                                      <p:cBhvr>
                                        <p:cTn id="65" dur="26">
                                          <p:stCondLst>
                                            <p:cond delay="1642"/>
                                          </p:stCondLst>
                                        </p:cTn>
                                        <p:tgtEl>
                                          <p:spTgt spid="4110"/>
                                        </p:tgtEl>
                                      </p:cBhvr>
                                      <p:to x="100000" y="90000"/>
                                    </p:animScale>
                                    <p:animScale>
                                      <p:cBhvr>
                                        <p:cTn id="66" dur="166" decel="50000">
                                          <p:stCondLst>
                                            <p:cond delay="1668"/>
                                          </p:stCondLst>
                                        </p:cTn>
                                        <p:tgtEl>
                                          <p:spTgt spid="4110"/>
                                        </p:tgtEl>
                                      </p:cBhvr>
                                      <p:to x="100000" y="100000"/>
                                    </p:animScale>
                                    <p:animScale>
                                      <p:cBhvr>
                                        <p:cTn id="67" dur="26">
                                          <p:stCondLst>
                                            <p:cond delay="1808"/>
                                          </p:stCondLst>
                                        </p:cTn>
                                        <p:tgtEl>
                                          <p:spTgt spid="4110"/>
                                        </p:tgtEl>
                                      </p:cBhvr>
                                      <p:to x="100000" y="95000"/>
                                    </p:animScale>
                                    <p:animScale>
                                      <p:cBhvr>
                                        <p:cTn id="68" dur="166" decel="50000">
                                          <p:stCondLst>
                                            <p:cond delay="1834"/>
                                          </p:stCondLst>
                                        </p:cTn>
                                        <p:tgtEl>
                                          <p:spTgt spid="41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89" name="Slide Number Placeholder 1">
            <a:extLst>
              <a:ext uri="{FF2B5EF4-FFF2-40B4-BE49-F238E27FC236}">
                <a16:creationId xmlns:a16="http://schemas.microsoft.com/office/drawing/2014/main" id="{51886616-FFD9-434B-B831-ECBD4B56312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2AAF8C2F-A1A6-478F-A3CA-F77512D24BB4}" type="slidenum">
              <a:rPr lang="en-US" altLang="en-US" sz="1200" i="0">
                <a:latin typeface="Arial" panose="020B0604020202020204" pitchFamily="34" charset="0"/>
              </a:rPr>
              <a:pPr/>
              <a:t>25</a:t>
            </a:fld>
            <a:endParaRPr lang="en-US" altLang="en-US" sz="1200" i="0">
              <a:latin typeface="Arial" panose="020B0604020202020204" pitchFamily="34" charset="0"/>
            </a:endParaRPr>
          </a:p>
        </p:txBody>
      </p:sp>
      <p:sp>
        <p:nvSpPr>
          <p:cNvPr id="911362" name="Rectangle 2">
            <a:extLst>
              <a:ext uri="{FF2B5EF4-FFF2-40B4-BE49-F238E27FC236}">
                <a16:creationId xmlns:a16="http://schemas.microsoft.com/office/drawing/2014/main" id="{7CC81DE2-0960-4A15-B9DE-443C020FFD3F}"/>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a:defRPr/>
            </a:pPr>
            <a:endParaRPr lang="en-US" altLang="en-US" i="0">
              <a:effectLst>
                <a:outerShdw blurRad="38100" dist="38100" dir="2700000" algn="tl">
                  <a:srgbClr val="FFFFFF"/>
                </a:outerShdw>
              </a:effectLst>
              <a:latin typeface="Times New Roman" pitchFamily="18" charset="0"/>
            </a:endParaRPr>
          </a:p>
        </p:txBody>
      </p:sp>
      <p:sp>
        <p:nvSpPr>
          <p:cNvPr id="911363" name="Text Box 3">
            <a:extLst>
              <a:ext uri="{FF2B5EF4-FFF2-40B4-BE49-F238E27FC236}">
                <a16:creationId xmlns:a16="http://schemas.microsoft.com/office/drawing/2014/main" id="{27FB2C59-E46A-4FC9-B60E-6A8D98E00DFF}"/>
              </a:ext>
            </a:extLst>
          </p:cNvPr>
          <p:cNvSpPr txBox="1">
            <a:spLocks noChangeArrowheads="1"/>
          </p:cNvSpPr>
          <p:nvPr/>
        </p:nvSpPr>
        <p:spPr bwMode="auto">
          <a:xfrm>
            <a:off x="228600" y="406400"/>
            <a:ext cx="8269288" cy="1066800"/>
          </a:xfrm>
          <a:prstGeom prst="rect">
            <a:avLst/>
          </a:prstGeom>
          <a:noFill/>
          <a:ln w="9525">
            <a:noFill/>
            <a:miter lim="800000"/>
            <a:headEnd/>
            <a:tailEnd/>
          </a:ln>
          <a:effectLst/>
        </p:spPr>
        <p:txBody>
          <a:bodyPr wrap="none">
            <a:spAutoFit/>
          </a:bodyPr>
          <a:lstStyle>
            <a:lvl1pPr marL="342900" indent="-342900"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lvl="2">
              <a:defRPr/>
            </a:pPr>
            <a:r>
              <a:rPr lang="en-US" altLang="en-US" i="0">
                <a:effectLst>
                  <a:outerShdw blurRad="38100" dist="38100" dir="2700000" algn="tl">
                    <a:srgbClr val="C0C0C0"/>
                  </a:outerShdw>
                </a:effectLst>
                <a:latin typeface="Times New Roman" pitchFamily="18" charset="0"/>
                <a:cs typeface="Times New Roman" pitchFamily="18" charset="0"/>
              </a:rPr>
              <a:t>18-3   NETWORK-LAYER PERFORMANCE</a:t>
            </a:r>
          </a:p>
          <a:p>
            <a:pPr marL="0" lvl="2">
              <a:defRPr/>
            </a:pPr>
            <a:endParaRPr lang="en-US" altLang="en-US" i="0">
              <a:effectLst>
                <a:outerShdw blurRad="38100" dist="38100" dir="2700000" algn="tl">
                  <a:srgbClr val="C0C0C0"/>
                </a:outerShdw>
              </a:effectLst>
              <a:latin typeface="Times" pitchFamily="18" charset="0"/>
            </a:endParaRPr>
          </a:p>
        </p:txBody>
      </p:sp>
      <p:sp>
        <p:nvSpPr>
          <p:cNvPr id="63492" name="Text Box 4">
            <a:extLst>
              <a:ext uri="{FF2B5EF4-FFF2-40B4-BE49-F238E27FC236}">
                <a16:creationId xmlns:a16="http://schemas.microsoft.com/office/drawing/2014/main" id="{65BBF3DA-C725-464F-B237-446ED5237DBC}"/>
              </a:ext>
            </a:extLst>
          </p:cNvPr>
          <p:cNvSpPr txBox="1">
            <a:spLocks noChangeArrowheads="1"/>
          </p:cNvSpPr>
          <p:nvPr/>
        </p:nvSpPr>
        <p:spPr bwMode="auto">
          <a:xfrm>
            <a:off x="8229600" y="6400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sz="1800" i="0">
              <a:latin typeface="Times New Roman" panose="02020603050405020304" pitchFamily="18" charset="0"/>
            </a:endParaRPr>
          </a:p>
        </p:txBody>
      </p:sp>
      <p:sp>
        <p:nvSpPr>
          <p:cNvPr id="63493" name="Rectangle 8">
            <a:extLst>
              <a:ext uri="{FF2B5EF4-FFF2-40B4-BE49-F238E27FC236}">
                <a16:creationId xmlns:a16="http://schemas.microsoft.com/office/drawing/2014/main" id="{73A0AF0D-11CD-4918-B849-E32D0A153A42}"/>
              </a:ext>
            </a:extLst>
          </p:cNvPr>
          <p:cNvSpPr>
            <a:spLocks noChangeArrowheads="1"/>
          </p:cNvSpPr>
          <p:nvPr/>
        </p:nvSpPr>
        <p:spPr bwMode="auto">
          <a:xfrm>
            <a:off x="381000" y="1658938"/>
            <a:ext cx="8077200"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a:latin typeface="Times-Roman"/>
              </a:rPr>
              <a:t>The upper-layer protocols that use the service of the network layer expect to receive an ideal service, but the network layer is not perfect. The performance of a network can be measured in terms of delay, throughput, and packet loss. Congestion control is an issue that can improve the performance.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Number Placeholder 1">
            <a:extLst>
              <a:ext uri="{FF2B5EF4-FFF2-40B4-BE49-F238E27FC236}">
                <a16:creationId xmlns:a16="http://schemas.microsoft.com/office/drawing/2014/main" id="{84A6B0CA-4B0E-41D1-855E-AD3E1A416B8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3188F3F3-28E1-4380-B9D6-A3A1789FDB3D}" type="slidenum">
              <a:rPr lang="en-US" altLang="en-US" sz="1200" i="0">
                <a:latin typeface="Arial" panose="020B0604020202020204" pitchFamily="34" charset="0"/>
              </a:rPr>
              <a:pPr/>
              <a:t>26</a:t>
            </a:fld>
            <a:endParaRPr lang="en-US" altLang="en-US" sz="1200" i="0">
              <a:latin typeface="Arial" panose="020B0604020202020204" pitchFamily="34" charset="0"/>
            </a:endParaRPr>
          </a:p>
        </p:txBody>
      </p:sp>
      <p:sp>
        <p:nvSpPr>
          <p:cNvPr id="65538" name="Rectangle 2">
            <a:extLst>
              <a:ext uri="{FF2B5EF4-FFF2-40B4-BE49-F238E27FC236}">
                <a16:creationId xmlns:a16="http://schemas.microsoft.com/office/drawing/2014/main" id="{0DA0DA10-9A3B-4565-AC49-C210E9A7DFDD}"/>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5539" name="Rectangle 3">
            <a:extLst>
              <a:ext uri="{FF2B5EF4-FFF2-40B4-BE49-F238E27FC236}">
                <a16:creationId xmlns:a16="http://schemas.microsoft.com/office/drawing/2014/main" id="{BF8EE655-8D7F-4FB8-8CF0-929B8C7970C0}"/>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5540" name="Rectangle 4">
            <a:extLst>
              <a:ext uri="{FF2B5EF4-FFF2-40B4-BE49-F238E27FC236}">
                <a16:creationId xmlns:a16="http://schemas.microsoft.com/office/drawing/2014/main" id="{A3EC86B6-2D12-4653-81F4-A8FACAFE44A8}"/>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5541" name="Rectangle 5">
            <a:extLst>
              <a:ext uri="{FF2B5EF4-FFF2-40B4-BE49-F238E27FC236}">
                <a16:creationId xmlns:a16="http://schemas.microsoft.com/office/drawing/2014/main" id="{B5A34065-4116-48F8-AD22-57CB033F8BAB}"/>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5542" name="Rectangle 6">
            <a:extLst>
              <a:ext uri="{FF2B5EF4-FFF2-40B4-BE49-F238E27FC236}">
                <a16:creationId xmlns:a16="http://schemas.microsoft.com/office/drawing/2014/main" id="{0A574DE7-C404-42AC-8B90-58427B99ACDE}"/>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5543" name="Rectangle 7">
            <a:extLst>
              <a:ext uri="{FF2B5EF4-FFF2-40B4-BE49-F238E27FC236}">
                <a16:creationId xmlns:a16="http://schemas.microsoft.com/office/drawing/2014/main" id="{6865E1A0-84E1-4B54-AF8E-78F7C1B48AAF}"/>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5544" name="Rectangle 8">
            <a:extLst>
              <a:ext uri="{FF2B5EF4-FFF2-40B4-BE49-F238E27FC236}">
                <a16:creationId xmlns:a16="http://schemas.microsoft.com/office/drawing/2014/main" id="{18718DFB-9CFB-409B-842C-332DD11F3CA2}"/>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E175D125-B31C-4DEE-A67F-1F0D2D28274A}"/>
              </a:ext>
            </a:extLst>
          </p:cNvPr>
          <p:cNvSpPr txBox="1">
            <a:spLocks noChangeArrowheads="1"/>
          </p:cNvSpPr>
          <p:nvPr/>
        </p:nvSpPr>
        <p:spPr bwMode="auto">
          <a:xfrm>
            <a:off x="1106488" y="0"/>
            <a:ext cx="2647950" cy="641350"/>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18.3.1  Delay</a:t>
            </a:r>
          </a:p>
        </p:txBody>
      </p:sp>
      <p:sp>
        <p:nvSpPr>
          <p:cNvPr id="65546" name="Rectangle 10">
            <a:extLst>
              <a:ext uri="{FF2B5EF4-FFF2-40B4-BE49-F238E27FC236}">
                <a16:creationId xmlns:a16="http://schemas.microsoft.com/office/drawing/2014/main" id="{1DDC3D6D-7910-432F-B4F4-F1FDF66CC1EC}"/>
              </a:ext>
            </a:extLst>
          </p:cNvPr>
          <p:cNvSpPr>
            <a:spLocks noChangeArrowheads="1"/>
          </p:cNvSpPr>
          <p:nvPr/>
        </p:nvSpPr>
        <p:spPr bwMode="auto">
          <a:xfrm>
            <a:off x="381000" y="1293813"/>
            <a:ext cx="7924800" cy="3508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a:latin typeface="Times New Roman" panose="02020603050405020304" pitchFamily="18" charset="0"/>
              </a:rPr>
              <a:t>All of us expect instantaneous response from a network, but a packet, from its source to its destination, encounters delays. The delays in a network can be divided into four types: transmission delay, propagation delay, processing delay, and queuing delay. Let us first discuss each of these delay types and then show how to calculate a packet delay from the source to the destination..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Number Placeholder 1">
            <a:extLst>
              <a:ext uri="{FF2B5EF4-FFF2-40B4-BE49-F238E27FC236}">
                <a16:creationId xmlns:a16="http://schemas.microsoft.com/office/drawing/2014/main" id="{F9F9F8F1-A039-431A-8033-25E1F893DFB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D47CFC6C-3E3D-4C31-B3D9-B47F79CD5DB8}" type="slidenum">
              <a:rPr lang="en-US" altLang="en-US" sz="1200" i="0">
                <a:latin typeface="Arial" panose="020B0604020202020204" pitchFamily="34" charset="0"/>
              </a:rPr>
              <a:pPr/>
              <a:t>27</a:t>
            </a:fld>
            <a:endParaRPr lang="en-US" altLang="en-US" sz="1200" i="0">
              <a:latin typeface="Arial" panose="020B0604020202020204" pitchFamily="34" charset="0"/>
            </a:endParaRPr>
          </a:p>
        </p:txBody>
      </p:sp>
      <p:sp>
        <p:nvSpPr>
          <p:cNvPr id="67586" name="Rectangle 2">
            <a:extLst>
              <a:ext uri="{FF2B5EF4-FFF2-40B4-BE49-F238E27FC236}">
                <a16:creationId xmlns:a16="http://schemas.microsoft.com/office/drawing/2014/main" id="{7AA9F180-C747-48C6-8F6F-C3A024DE419A}"/>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7587" name="Rectangle 3">
            <a:extLst>
              <a:ext uri="{FF2B5EF4-FFF2-40B4-BE49-F238E27FC236}">
                <a16:creationId xmlns:a16="http://schemas.microsoft.com/office/drawing/2014/main" id="{EEDB5FB3-0198-4B61-8C0E-0FFF3B60FECC}"/>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7588" name="Rectangle 4">
            <a:extLst>
              <a:ext uri="{FF2B5EF4-FFF2-40B4-BE49-F238E27FC236}">
                <a16:creationId xmlns:a16="http://schemas.microsoft.com/office/drawing/2014/main" id="{DDA355A9-7CD1-4DD7-B1B0-2E81A8237623}"/>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7589" name="Rectangle 5">
            <a:extLst>
              <a:ext uri="{FF2B5EF4-FFF2-40B4-BE49-F238E27FC236}">
                <a16:creationId xmlns:a16="http://schemas.microsoft.com/office/drawing/2014/main" id="{A260C5F8-0893-4747-9E44-7505C2181C7C}"/>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7590" name="Rectangle 6">
            <a:extLst>
              <a:ext uri="{FF2B5EF4-FFF2-40B4-BE49-F238E27FC236}">
                <a16:creationId xmlns:a16="http://schemas.microsoft.com/office/drawing/2014/main" id="{D537A72B-8913-4A57-836A-715B7C248A57}"/>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7591" name="Rectangle 7">
            <a:extLst>
              <a:ext uri="{FF2B5EF4-FFF2-40B4-BE49-F238E27FC236}">
                <a16:creationId xmlns:a16="http://schemas.microsoft.com/office/drawing/2014/main" id="{8DFD3BFD-0A63-4824-A7B1-AD900A04343C}"/>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7592" name="Rectangle 8">
            <a:extLst>
              <a:ext uri="{FF2B5EF4-FFF2-40B4-BE49-F238E27FC236}">
                <a16:creationId xmlns:a16="http://schemas.microsoft.com/office/drawing/2014/main" id="{188D3DD9-C8C9-493C-B21C-E00E7F452EC9}"/>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B6581885-CA6D-4A5B-8E96-AEC152E45074}"/>
              </a:ext>
            </a:extLst>
          </p:cNvPr>
          <p:cNvSpPr txBox="1">
            <a:spLocks noChangeArrowheads="1"/>
          </p:cNvSpPr>
          <p:nvPr/>
        </p:nvSpPr>
        <p:spPr bwMode="auto">
          <a:xfrm>
            <a:off x="1106488" y="0"/>
            <a:ext cx="3841750" cy="641350"/>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18.3.2  Throughput</a:t>
            </a:r>
          </a:p>
        </p:txBody>
      </p:sp>
      <p:sp>
        <p:nvSpPr>
          <p:cNvPr id="67594" name="Rectangle 10">
            <a:extLst>
              <a:ext uri="{FF2B5EF4-FFF2-40B4-BE49-F238E27FC236}">
                <a16:creationId xmlns:a16="http://schemas.microsoft.com/office/drawing/2014/main" id="{71E1CE94-D27D-48F5-98A7-F6B827CEC777}"/>
              </a:ext>
            </a:extLst>
          </p:cNvPr>
          <p:cNvSpPr>
            <a:spLocks noChangeArrowheads="1"/>
          </p:cNvSpPr>
          <p:nvPr/>
        </p:nvSpPr>
        <p:spPr bwMode="auto">
          <a:xfrm>
            <a:off x="381000" y="1293813"/>
            <a:ext cx="7924800" cy="4362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a:latin typeface="Times New Roman" panose="02020603050405020304" pitchFamily="18" charset="0"/>
              </a:rPr>
              <a:t>Throughput at any point in a network is defined as the number of bits passing through the point in a second, which is actually the transmission rate of data at that point. In a path from source to destination, a packet may pass through several links (networks), each with a different transmission rate. How, then, can we determine the throughput of the whole path? To see the situation, assume that we have three links, each with a different transmission rate, as shown in Figure 18.10.</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Number Placeholder 1">
            <a:extLst>
              <a:ext uri="{FF2B5EF4-FFF2-40B4-BE49-F238E27FC236}">
                <a16:creationId xmlns:a16="http://schemas.microsoft.com/office/drawing/2014/main" id="{7EC7883E-6008-4160-BE63-282C625E517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18095D81-007D-413F-B932-94909467EE58}" type="slidenum">
              <a:rPr lang="en-US" altLang="en-US" sz="1200" i="0">
                <a:latin typeface="Arial" panose="020B0604020202020204" pitchFamily="34" charset="0"/>
              </a:rPr>
              <a:pPr/>
              <a:t>28</a:t>
            </a:fld>
            <a:endParaRPr lang="en-US" altLang="en-US" sz="1200" i="0">
              <a:latin typeface="Arial" panose="020B0604020202020204" pitchFamily="34" charset="0"/>
            </a:endParaRPr>
          </a:p>
        </p:txBody>
      </p:sp>
      <p:sp>
        <p:nvSpPr>
          <p:cNvPr id="69634" name="Rectangle 14">
            <a:extLst>
              <a:ext uri="{FF2B5EF4-FFF2-40B4-BE49-F238E27FC236}">
                <a16:creationId xmlns:a16="http://schemas.microsoft.com/office/drawing/2014/main" id="{C4761C6D-468A-4094-A8F9-B7A537259E58}"/>
              </a:ext>
            </a:extLst>
          </p:cNvPr>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18.10:  </a:t>
            </a:r>
            <a:r>
              <a:rPr lang="en-US" altLang="en-US" sz="2000">
                <a:latin typeface="Times-BoldItalic"/>
              </a:rPr>
              <a:t> Throughput in a path with three links in a series</a:t>
            </a:r>
          </a:p>
        </p:txBody>
      </p:sp>
      <p:pic>
        <p:nvPicPr>
          <p:cNvPr id="18438" name="Picture 6">
            <a:extLst>
              <a:ext uri="{FF2B5EF4-FFF2-40B4-BE49-F238E27FC236}">
                <a16:creationId xmlns:a16="http://schemas.microsoft.com/office/drawing/2014/main" id="{F276245D-5910-4CD7-99C4-F3F312D4B8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25" y="1930400"/>
            <a:ext cx="8626475"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7">
            <a:extLst>
              <a:ext uri="{FF2B5EF4-FFF2-40B4-BE49-F238E27FC236}">
                <a16:creationId xmlns:a16="http://schemas.microsoft.com/office/drawing/2014/main" id="{B1F257A8-EB45-4928-A1A7-1175C24AE6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363" y="4200525"/>
            <a:ext cx="8834437"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8">
            <a:extLst>
              <a:ext uri="{FF2B5EF4-FFF2-40B4-BE49-F238E27FC236}">
                <a16:creationId xmlns:a16="http://schemas.microsoft.com/office/drawing/2014/main" id="{7D330670-7795-4965-B971-D487B4CEAA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1550" y="939800"/>
            <a:ext cx="1931988"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9">
            <a:extLst>
              <a:ext uri="{FF2B5EF4-FFF2-40B4-BE49-F238E27FC236}">
                <a16:creationId xmlns:a16="http://schemas.microsoft.com/office/drawing/2014/main" id="{7FAAAE14-3F02-42FB-83F8-519D0EE712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1588" y="3781425"/>
            <a:ext cx="167798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wipe(left)">
                                      <p:cBhvr>
                                        <p:cTn id="7" dur="4000"/>
                                        <p:tgtEl>
                                          <p:spTgt spid="184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8440"/>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8439"/>
                                        </p:tgtEl>
                                        <p:attrNameLst>
                                          <p:attrName>style.visibility</p:attrName>
                                        </p:attrNameLst>
                                      </p:cBhvr>
                                      <p:to>
                                        <p:strVal val="visible"/>
                                      </p:to>
                                    </p:set>
                                    <p:animEffect transition="in" filter="wipe(left)">
                                      <p:cBhvr>
                                        <p:cTn id="16" dur="4250"/>
                                        <p:tgtEl>
                                          <p:spTgt spid="1843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5" presetClass="entr" presetSubtype="0" fill="hold" nodeType="clickEffect">
                                  <p:stCondLst>
                                    <p:cond delay="0"/>
                                  </p:stCondLst>
                                  <p:childTnLst>
                                    <p:set>
                                      <p:cBhvr>
                                        <p:cTn id="20" dur="1" fill="hold">
                                          <p:stCondLst>
                                            <p:cond delay="0"/>
                                          </p:stCondLst>
                                        </p:cTn>
                                        <p:tgtEl>
                                          <p:spTgt spid="18441"/>
                                        </p:tgtEl>
                                        <p:attrNameLst>
                                          <p:attrName>style.visibility</p:attrName>
                                        </p:attrNameLst>
                                      </p:cBhvr>
                                      <p:to>
                                        <p:strVal val="visible"/>
                                      </p:to>
                                    </p:set>
                                    <p:animEffect transition="in" filter="fade">
                                      <p:cBhvr>
                                        <p:cTn id="21" dur="2000"/>
                                        <p:tgtEl>
                                          <p:spTgt spid="18441"/>
                                        </p:tgtEl>
                                      </p:cBhvr>
                                    </p:animEffect>
                                    <p:anim calcmode="lin" valueType="num">
                                      <p:cBhvr>
                                        <p:cTn id="22" dur="2000" fill="hold"/>
                                        <p:tgtEl>
                                          <p:spTgt spid="18441"/>
                                        </p:tgtEl>
                                        <p:attrNameLst>
                                          <p:attrName>ppt_w</p:attrName>
                                        </p:attrNameLst>
                                      </p:cBhvr>
                                      <p:tavLst>
                                        <p:tav tm="0" fmla="#ppt_w*sin(2.5*pi*$)">
                                          <p:val>
                                            <p:fltVal val="0"/>
                                          </p:val>
                                        </p:tav>
                                        <p:tav tm="100000">
                                          <p:val>
                                            <p:fltVal val="1"/>
                                          </p:val>
                                        </p:tav>
                                      </p:tavLst>
                                    </p:anim>
                                    <p:anim calcmode="lin" valueType="num">
                                      <p:cBhvr>
                                        <p:cTn id="23" dur="2000" fill="hold"/>
                                        <p:tgtEl>
                                          <p:spTgt spid="1844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9"/>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Number Placeholder 1">
            <a:extLst>
              <a:ext uri="{FF2B5EF4-FFF2-40B4-BE49-F238E27FC236}">
                <a16:creationId xmlns:a16="http://schemas.microsoft.com/office/drawing/2014/main" id="{BF899368-087B-477B-8EC3-D6ACEFD61E2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03BC709A-0AAD-4442-982C-A7BD29FB2FB8}" type="slidenum">
              <a:rPr lang="en-US" altLang="en-US" sz="1200" i="0">
                <a:latin typeface="Arial" panose="020B0604020202020204" pitchFamily="34" charset="0"/>
              </a:rPr>
              <a:pPr/>
              <a:t>29</a:t>
            </a:fld>
            <a:endParaRPr lang="en-US" altLang="en-US" sz="1200" i="0">
              <a:latin typeface="Arial" panose="020B0604020202020204" pitchFamily="34" charset="0"/>
            </a:endParaRPr>
          </a:p>
        </p:txBody>
      </p:sp>
      <p:sp>
        <p:nvSpPr>
          <p:cNvPr id="71682" name="Rectangle 14">
            <a:extLst>
              <a:ext uri="{FF2B5EF4-FFF2-40B4-BE49-F238E27FC236}">
                <a16:creationId xmlns:a16="http://schemas.microsoft.com/office/drawing/2014/main" id="{0AE69194-B757-4B61-BD04-7902D80B0EA9}"/>
              </a:ext>
            </a:extLst>
          </p:cNvPr>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18.11:  </a:t>
            </a:r>
            <a:r>
              <a:rPr lang="en-US" altLang="en-US" sz="2000">
                <a:latin typeface="Times-BoldItalic"/>
              </a:rPr>
              <a:t>A path through the Internet backbone</a:t>
            </a:r>
          </a:p>
        </p:txBody>
      </p:sp>
      <p:pic>
        <p:nvPicPr>
          <p:cNvPr id="19460" name="Picture 4">
            <a:extLst>
              <a:ext uri="{FF2B5EF4-FFF2-40B4-BE49-F238E27FC236}">
                <a16:creationId xmlns:a16="http://schemas.microsoft.com/office/drawing/2014/main" id="{F65A9A01-393B-4F2D-95E9-4E6C4B0A49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514600"/>
            <a:ext cx="7964488" cy="161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460"/>
                                        </p:tgtEl>
                                        <p:attrNameLst>
                                          <p:attrName>style.visibility</p:attrName>
                                        </p:attrNameLst>
                                      </p:cBhvr>
                                      <p:to>
                                        <p:strVal val="visible"/>
                                      </p:to>
                                    </p:set>
                                    <p:animEffect transition="in" filter="wipe(left)">
                                      <p:cBhvr>
                                        <p:cTn id="7" dur="4500"/>
                                        <p:tgtEl>
                                          <p:spTgt spid="19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Number Placeholder 1">
            <a:extLst>
              <a:ext uri="{FF2B5EF4-FFF2-40B4-BE49-F238E27FC236}">
                <a16:creationId xmlns:a16="http://schemas.microsoft.com/office/drawing/2014/main" id="{07A7D3E5-E39D-40AC-95AA-964171DB2B4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2F6F3DF9-F948-489A-BD6D-8A71FEF4C72B}" type="slidenum">
              <a:rPr lang="en-US" altLang="en-US" sz="1200" i="0">
                <a:latin typeface="Arial" panose="020B0604020202020204" pitchFamily="34" charset="0"/>
              </a:rPr>
              <a:pPr/>
              <a:t>3</a:t>
            </a:fld>
            <a:endParaRPr lang="en-US" altLang="en-US" sz="1200" i="0">
              <a:latin typeface="Arial" panose="020B0604020202020204" pitchFamily="34" charset="0"/>
            </a:endParaRPr>
          </a:p>
        </p:txBody>
      </p:sp>
      <p:sp>
        <p:nvSpPr>
          <p:cNvPr id="32770" name="Rectangle 14">
            <a:extLst>
              <a:ext uri="{FF2B5EF4-FFF2-40B4-BE49-F238E27FC236}">
                <a16:creationId xmlns:a16="http://schemas.microsoft.com/office/drawing/2014/main" id="{C7FF1D48-F422-495E-99BD-3666FD9498E5}"/>
              </a:ext>
            </a:extLst>
          </p:cNvPr>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18.1:  </a:t>
            </a:r>
            <a:r>
              <a:rPr lang="en-US" altLang="en-US" sz="2000">
                <a:latin typeface="Times-BoldItalic"/>
              </a:rPr>
              <a:t>Communication at the network layer</a:t>
            </a:r>
          </a:p>
        </p:txBody>
      </p:sp>
      <p:pic>
        <p:nvPicPr>
          <p:cNvPr id="6150" name="Picture 6">
            <a:extLst>
              <a:ext uri="{FF2B5EF4-FFF2-40B4-BE49-F238E27FC236}">
                <a16:creationId xmlns:a16="http://schemas.microsoft.com/office/drawing/2014/main" id="{E1B40E1F-F7E4-4A89-900F-8176092B9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914400"/>
            <a:ext cx="5146675" cy="548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7">
            <a:extLst>
              <a:ext uri="{FF2B5EF4-FFF2-40B4-BE49-F238E27FC236}">
                <a16:creationId xmlns:a16="http://schemas.microsoft.com/office/drawing/2014/main" id="{58F6B399-0A8F-4D4A-B008-D54360925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7988" y="1419225"/>
            <a:ext cx="2139950"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Picture 8">
            <a:extLst>
              <a:ext uri="{FF2B5EF4-FFF2-40B4-BE49-F238E27FC236}">
                <a16:creationId xmlns:a16="http://schemas.microsoft.com/office/drawing/2014/main" id="{7B4F5B69-494F-4CFA-B421-3684E15029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4267200"/>
            <a:ext cx="2290763" cy="166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wipe(up)">
                                      <p:cBhvr>
                                        <p:cTn id="7" dur="2250"/>
                                        <p:tgtEl>
                                          <p:spTgt spid="61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151"/>
                                        </p:tgtEl>
                                        <p:attrNameLst>
                                          <p:attrName>style.visibility</p:attrName>
                                        </p:attrNameLst>
                                      </p:cBhvr>
                                      <p:to>
                                        <p:strVal val="visible"/>
                                      </p:to>
                                    </p:set>
                                    <p:animEffect transition="in" filter="wipe(left)">
                                      <p:cBhvr>
                                        <p:cTn id="12" dur="5750"/>
                                        <p:tgtEl>
                                          <p:spTgt spid="61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6" presetClass="entr" presetSubtype="0" fill="hold" nodeType="clickEffect">
                                  <p:stCondLst>
                                    <p:cond delay="0"/>
                                  </p:stCondLst>
                                  <p:childTnLst>
                                    <p:set>
                                      <p:cBhvr>
                                        <p:cTn id="16" dur="1" fill="hold">
                                          <p:stCondLst>
                                            <p:cond delay="0"/>
                                          </p:stCondLst>
                                        </p:cTn>
                                        <p:tgtEl>
                                          <p:spTgt spid="6152"/>
                                        </p:tgtEl>
                                        <p:attrNameLst>
                                          <p:attrName>style.visibility</p:attrName>
                                        </p:attrNameLst>
                                      </p:cBhvr>
                                      <p:to>
                                        <p:strVal val="visible"/>
                                      </p:to>
                                    </p:set>
                                    <p:animEffect transition="in" filter="wipe(down)">
                                      <p:cBhvr>
                                        <p:cTn id="17" dur="580">
                                          <p:stCondLst>
                                            <p:cond delay="0"/>
                                          </p:stCondLst>
                                        </p:cTn>
                                        <p:tgtEl>
                                          <p:spTgt spid="6152"/>
                                        </p:tgtEl>
                                      </p:cBhvr>
                                    </p:animEffect>
                                    <p:anim calcmode="lin" valueType="num">
                                      <p:cBhvr>
                                        <p:cTn id="18" dur="1822" tmFilter="0,0; 0.14,0.36; 0.43,0.73; 0.71,0.91; 1.0,1.0">
                                          <p:stCondLst>
                                            <p:cond delay="0"/>
                                          </p:stCondLst>
                                        </p:cTn>
                                        <p:tgtEl>
                                          <p:spTgt spid="6152"/>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6152"/>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6152"/>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6152"/>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6152"/>
                                        </p:tgtEl>
                                        <p:attrNameLst>
                                          <p:attrName>ppt_y</p:attrName>
                                        </p:attrNameLst>
                                      </p:cBhvr>
                                      <p:tavLst>
                                        <p:tav tm="0" fmla="#ppt_y-sin(pi*$)/81">
                                          <p:val>
                                            <p:fltVal val="0"/>
                                          </p:val>
                                        </p:tav>
                                        <p:tav tm="100000">
                                          <p:val>
                                            <p:fltVal val="1"/>
                                          </p:val>
                                        </p:tav>
                                      </p:tavLst>
                                    </p:anim>
                                    <p:animScale>
                                      <p:cBhvr>
                                        <p:cTn id="23" dur="26">
                                          <p:stCondLst>
                                            <p:cond delay="650"/>
                                          </p:stCondLst>
                                        </p:cTn>
                                        <p:tgtEl>
                                          <p:spTgt spid="6152"/>
                                        </p:tgtEl>
                                      </p:cBhvr>
                                      <p:to x="100000" y="60000"/>
                                    </p:animScale>
                                    <p:animScale>
                                      <p:cBhvr>
                                        <p:cTn id="24" dur="166" decel="50000">
                                          <p:stCondLst>
                                            <p:cond delay="676"/>
                                          </p:stCondLst>
                                        </p:cTn>
                                        <p:tgtEl>
                                          <p:spTgt spid="6152"/>
                                        </p:tgtEl>
                                      </p:cBhvr>
                                      <p:to x="100000" y="100000"/>
                                    </p:animScale>
                                    <p:animScale>
                                      <p:cBhvr>
                                        <p:cTn id="25" dur="26">
                                          <p:stCondLst>
                                            <p:cond delay="1312"/>
                                          </p:stCondLst>
                                        </p:cTn>
                                        <p:tgtEl>
                                          <p:spTgt spid="6152"/>
                                        </p:tgtEl>
                                      </p:cBhvr>
                                      <p:to x="100000" y="80000"/>
                                    </p:animScale>
                                    <p:animScale>
                                      <p:cBhvr>
                                        <p:cTn id="26" dur="166" decel="50000">
                                          <p:stCondLst>
                                            <p:cond delay="1338"/>
                                          </p:stCondLst>
                                        </p:cTn>
                                        <p:tgtEl>
                                          <p:spTgt spid="6152"/>
                                        </p:tgtEl>
                                      </p:cBhvr>
                                      <p:to x="100000" y="100000"/>
                                    </p:animScale>
                                    <p:animScale>
                                      <p:cBhvr>
                                        <p:cTn id="27" dur="26">
                                          <p:stCondLst>
                                            <p:cond delay="1642"/>
                                          </p:stCondLst>
                                        </p:cTn>
                                        <p:tgtEl>
                                          <p:spTgt spid="6152"/>
                                        </p:tgtEl>
                                      </p:cBhvr>
                                      <p:to x="100000" y="90000"/>
                                    </p:animScale>
                                    <p:animScale>
                                      <p:cBhvr>
                                        <p:cTn id="28" dur="166" decel="50000">
                                          <p:stCondLst>
                                            <p:cond delay="1668"/>
                                          </p:stCondLst>
                                        </p:cTn>
                                        <p:tgtEl>
                                          <p:spTgt spid="6152"/>
                                        </p:tgtEl>
                                      </p:cBhvr>
                                      <p:to x="100000" y="100000"/>
                                    </p:animScale>
                                    <p:animScale>
                                      <p:cBhvr>
                                        <p:cTn id="29" dur="26">
                                          <p:stCondLst>
                                            <p:cond delay="1808"/>
                                          </p:stCondLst>
                                        </p:cTn>
                                        <p:tgtEl>
                                          <p:spTgt spid="6152"/>
                                        </p:tgtEl>
                                      </p:cBhvr>
                                      <p:to x="100000" y="95000"/>
                                    </p:animScale>
                                    <p:animScale>
                                      <p:cBhvr>
                                        <p:cTn id="30" dur="166" decel="50000">
                                          <p:stCondLst>
                                            <p:cond delay="1834"/>
                                          </p:stCondLst>
                                        </p:cTn>
                                        <p:tgtEl>
                                          <p:spTgt spid="615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Number Placeholder 1">
            <a:extLst>
              <a:ext uri="{FF2B5EF4-FFF2-40B4-BE49-F238E27FC236}">
                <a16:creationId xmlns:a16="http://schemas.microsoft.com/office/drawing/2014/main" id="{38A1F179-D63E-451C-AA01-4D424E06962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505DEE43-A772-4A84-8672-AF01BAE41734}" type="slidenum">
              <a:rPr lang="en-US" altLang="en-US" sz="1200" i="0">
                <a:latin typeface="Arial" panose="020B0604020202020204" pitchFamily="34" charset="0"/>
              </a:rPr>
              <a:pPr/>
              <a:t>30</a:t>
            </a:fld>
            <a:endParaRPr lang="en-US" altLang="en-US" sz="1200" i="0">
              <a:latin typeface="Arial" panose="020B0604020202020204" pitchFamily="34" charset="0"/>
            </a:endParaRPr>
          </a:p>
        </p:txBody>
      </p:sp>
      <p:sp>
        <p:nvSpPr>
          <p:cNvPr id="73730" name="Rectangle 14">
            <a:extLst>
              <a:ext uri="{FF2B5EF4-FFF2-40B4-BE49-F238E27FC236}">
                <a16:creationId xmlns:a16="http://schemas.microsoft.com/office/drawing/2014/main" id="{F2BF071A-26EE-49ED-AB58-343B174EE6E6}"/>
              </a:ext>
            </a:extLst>
          </p:cNvPr>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18.12:  </a:t>
            </a:r>
            <a:r>
              <a:rPr lang="en-US" altLang="en-US" sz="2000">
                <a:latin typeface="Times-BoldItalic"/>
              </a:rPr>
              <a:t> Effect of throughput in shared links</a:t>
            </a:r>
          </a:p>
        </p:txBody>
      </p:sp>
      <p:pic>
        <p:nvPicPr>
          <p:cNvPr id="20484" name="Picture 4">
            <a:extLst>
              <a:ext uri="{FF2B5EF4-FFF2-40B4-BE49-F238E27FC236}">
                <a16:creationId xmlns:a16="http://schemas.microsoft.com/office/drawing/2014/main" id="{9EDCFAA0-7B35-4F6A-8ED6-0D6AD33533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75" y="1889125"/>
            <a:ext cx="8264525"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wipe(left)">
                                      <p:cBhvr>
                                        <p:cTn id="7" dur="4250"/>
                                        <p:tgtEl>
                                          <p:spTgt spid="2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Number Placeholder 1">
            <a:extLst>
              <a:ext uri="{FF2B5EF4-FFF2-40B4-BE49-F238E27FC236}">
                <a16:creationId xmlns:a16="http://schemas.microsoft.com/office/drawing/2014/main" id="{28B34E80-986F-48D7-9BEB-59E7C0953AB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281D9EF2-A3FD-4F40-8D5C-7F9CA622529F}" type="slidenum">
              <a:rPr lang="en-US" altLang="en-US" sz="1200" i="0">
                <a:latin typeface="Arial" panose="020B0604020202020204" pitchFamily="34" charset="0"/>
              </a:rPr>
              <a:pPr/>
              <a:t>31</a:t>
            </a:fld>
            <a:endParaRPr lang="en-US" altLang="en-US" sz="1200" i="0">
              <a:latin typeface="Arial" panose="020B0604020202020204" pitchFamily="34" charset="0"/>
            </a:endParaRPr>
          </a:p>
        </p:txBody>
      </p:sp>
      <p:sp>
        <p:nvSpPr>
          <p:cNvPr id="75778" name="Rectangle 2">
            <a:extLst>
              <a:ext uri="{FF2B5EF4-FFF2-40B4-BE49-F238E27FC236}">
                <a16:creationId xmlns:a16="http://schemas.microsoft.com/office/drawing/2014/main" id="{B4EBF64E-9B4C-4AD7-8A14-B7262A84939F}"/>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5779" name="Rectangle 3">
            <a:extLst>
              <a:ext uri="{FF2B5EF4-FFF2-40B4-BE49-F238E27FC236}">
                <a16:creationId xmlns:a16="http://schemas.microsoft.com/office/drawing/2014/main" id="{146B7B74-91E4-4B5A-A752-E252840A6FAD}"/>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5780" name="Rectangle 4">
            <a:extLst>
              <a:ext uri="{FF2B5EF4-FFF2-40B4-BE49-F238E27FC236}">
                <a16:creationId xmlns:a16="http://schemas.microsoft.com/office/drawing/2014/main" id="{4CDBBA98-E061-4D69-B89A-5FE808A7F637}"/>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5781" name="Rectangle 5">
            <a:extLst>
              <a:ext uri="{FF2B5EF4-FFF2-40B4-BE49-F238E27FC236}">
                <a16:creationId xmlns:a16="http://schemas.microsoft.com/office/drawing/2014/main" id="{1C78B1C9-0BD6-4093-B046-00FD1CABB2EB}"/>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5782" name="Rectangle 6">
            <a:extLst>
              <a:ext uri="{FF2B5EF4-FFF2-40B4-BE49-F238E27FC236}">
                <a16:creationId xmlns:a16="http://schemas.microsoft.com/office/drawing/2014/main" id="{A518CA44-8F29-45C2-AE8F-F4649C491F98}"/>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5783" name="Rectangle 7">
            <a:extLst>
              <a:ext uri="{FF2B5EF4-FFF2-40B4-BE49-F238E27FC236}">
                <a16:creationId xmlns:a16="http://schemas.microsoft.com/office/drawing/2014/main" id="{11E97705-B486-41DA-B468-2B70843E9F49}"/>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5784" name="Rectangle 8">
            <a:extLst>
              <a:ext uri="{FF2B5EF4-FFF2-40B4-BE49-F238E27FC236}">
                <a16:creationId xmlns:a16="http://schemas.microsoft.com/office/drawing/2014/main" id="{112620C3-AAAB-459C-AF12-FB18395289E4}"/>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102D7450-83ED-427A-B4C5-46D325844F1D}"/>
              </a:ext>
            </a:extLst>
          </p:cNvPr>
          <p:cNvSpPr txBox="1">
            <a:spLocks noChangeArrowheads="1"/>
          </p:cNvSpPr>
          <p:nvPr/>
        </p:nvSpPr>
        <p:spPr bwMode="auto">
          <a:xfrm>
            <a:off x="1106488" y="0"/>
            <a:ext cx="3803650" cy="641350"/>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18.3.3  Packet Loss</a:t>
            </a:r>
          </a:p>
        </p:txBody>
      </p:sp>
      <p:sp>
        <p:nvSpPr>
          <p:cNvPr id="75786" name="Rectangle 10">
            <a:extLst>
              <a:ext uri="{FF2B5EF4-FFF2-40B4-BE49-F238E27FC236}">
                <a16:creationId xmlns:a16="http://schemas.microsoft.com/office/drawing/2014/main" id="{45F4C29A-B886-424A-A7EF-E86AD9A75798}"/>
              </a:ext>
            </a:extLst>
          </p:cNvPr>
          <p:cNvSpPr>
            <a:spLocks noChangeArrowheads="1"/>
          </p:cNvSpPr>
          <p:nvPr/>
        </p:nvSpPr>
        <p:spPr bwMode="auto">
          <a:xfrm>
            <a:off x="381000" y="1293813"/>
            <a:ext cx="7924800" cy="47894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a:latin typeface="Times New Roman" panose="02020603050405020304" pitchFamily="18" charset="0"/>
              </a:rPr>
              <a:t>Another issue that severely affects the performance of communication is the number of packets lost during transmission. When a router receives a packet while processing another packet, the received packet needs to be stored in the input buffer waiting for its turn. A router, however, has an input buffer with a limited size. A time may come when the buffer is full and the next packet needs to be dropped. The effect of packet loss on the Internet network layer is that the packet needs to be resent, which in turn may create overflow and cause more packet loss.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Number Placeholder 1">
            <a:extLst>
              <a:ext uri="{FF2B5EF4-FFF2-40B4-BE49-F238E27FC236}">
                <a16:creationId xmlns:a16="http://schemas.microsoft.com/office/drawing/2014/main" id="{CFC7C4B8-78C3-4A97-BF2B-30E0DB7F2D0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4035453D-13E6-4C79-8B1F-C06DE2B53F86}" type="slidenum">
              <a:rPr lang="en-US" altLang="en-US" sz="1200" i="0">
                <a:latin typeface="Arial" panose="020B0604020202020204" pitchFamily="34" charset="0"/>
              </a:rPr>
              <a:pPr/>
              <a:t>32</a:t>
            </a:fld>
            <a:endParaRPr lang="en-US" altLang="en-US" sz="1200" i="0">
              <a:latin typeface="Arial" panose="020B0604020202020204" pitchFamily="34" charset="0"/>
            </a:endParaRPr>
          </a:p>
        </p:txBody>
      </p:sp>
      <p:sp>
        <p:nvSpPr>
          <p:cNvPr id="77826" name="Rectangle 2">
            <a:extLst>
              <a:ext uri="{FF2B5EF4-FFF2-40B4-BE49-F238E27FC236}">
                <a16:creationId xmlns:a16="http://schemas.microsoft.com/office/drawing/2014/main" id="{008C6964-B67B-4A0F-B8FE-436D05F20771}"/>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7827" name="Rectangle 3">
            <a:extLst>
              <a:ext uri="{FF2B5EF4-FFF2-40B4-BE49-F238E27FC236}">
                <a16:creationId xmlns:a16="http://schemas.microsoft.com/office/drawing/2014/main" id="{41CB6668-574C-4821-A964-C673640FA810}"/>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7828" name="Rectangle 4">
            <a:extLst>
              <a:ext uri="{FF2B5EF4-FFF2-40B4-BE49-F238E27FC236}">
                <a16:creationId xmlns:a16="http://schemas.microsoft.com/office/drawing/2014/main" id="{25F417AE-9005-4BF1-8AC4-852E9617ACD7}"/>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7829" name="Rectangle 5">
            <a:extLst>
              <a:ext uri="{FF2B5EF4-FFF2-40B4-BE49-F238E27FC236}">
                <a16:creationId xmlns:a16="http://schemas.microsoft.com/office/drawing/2014/main" id="{7664DCA5-F76D-46FD-883B-AFFC31908964}"/>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7830" name="Rectangle 6">
            <a:extLst>
              <a:ext uri="{FF2B5EF4-FFF2-40B4-BE49-F238E27FC236}">
                <a16:creationId xmlns:a16="http://schemas.microsoft.com/office/drawing/2014/main" id="{58AE195E-D35D-44D7-9241-2B3EE140D590}"/>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7831" name="Rectangle 7">
            <a:extLst>
              <a:ext uri="{FF2B5EF4-FFF2-40B4-BE49-F238E27FC236}">
                <a16:creationId xmlns:a16="http://schemas.microsoft.com/office/drawing/2014/main" id="{2DEF0213-992F-47FE-B07A-3C13BBA90250}"/>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7832" name="Rectangle 8">
            <a:extLst>
              <a:ext uri="{FF2B5EF4-FFF2-40B4-BE49-F238E27FC236}">
                <a16:creationId xmlns:a16="http://schemas.microsoft.com/office/drawing/2014/main" id="{E438585E-F935-4E67-82C7-28D8C19D1F31}"/>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1AEFB556-3A4D-4EC2-ACA9-49DD6134006C}"/>
              </a:ext>
            </a:extLst>
          </p:cNvPr>
          <p:cNvSpPr txBox="1">
            <a:spLocks noChangeArrowheads="1"/>
          </p:cNvSpPr>
          <p:nvPr/>
        </p:nvSpPr>
        <p:spPr bwMode="auto">
          <a:xfrm>
            <a:off x="1106488" y="0"/>
            <a:ext cx="5251450" cy="641350"/>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18.3.4  Congestion Control</a:t>
            </a:r>
          </a:p>
        </p:txBody>
      </p:sp>
      <p:sp>
        <p:nvSpPr>
          <p:cNvPr id="77834" name="Rectangle 10">
            <a:extLst>
              <a:ext uri="{FF2B5EF4-FFF2-40B4-BE49-F238E27FC236}">
                <a16:creationId xmlns:a16="http://schemas.microsoft.com/office/drawing/2014/main" id="{D84E4225-14BB-436E-903D-D1D7A1ADD326}"/>
              </a:ext>
            </a:extLst>
          </p:cNvPr>
          <p:cNvSpPr>
            <a:spLocks noChangeArrowheads="1"/>
          </p:cNvSpPr>
          <p:nvPr/>
        </p:nvSpPr>
        <p:spPr bwMode="auto">
          <a:xfrm>
            <a:off x="381000" y="1293813"/>
            <a:ext cx="7924800" cy="47894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a:latin typeface="Times New Roman" panose="02020603050405020304" pitchFamily="18" charset="0"/>
              </a:rPr>
              <a:t>Congestion control is a mechanism for improving performance. In Chapter 23, we will discuss congestion at the transport layer. Although congestion at the network layer is not explicitly addressed in the Internet model, the study of congestion at this layer may help us to better understand the cause of congestion at the transport layer and find possible remedies to be used at the network layer. Congestion at the network layer is related to two issues, throughput and delay, which we discussed in the previous section.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Number Placeholder 1">
            <a:extLst>
              <a:ext uri="{FF2B5EF4-FFF2-40B4-BE49-F238E27FC236}">
                <a16:creationId xmlns:a16="http://schemas.microsoft.com/office/drawing/2014/main" id="{FD4FEE0D-FC4A-4414-92EA-49E79B961D5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6D767D67-816C-4803-8CA5-D7ADB6A32DCA}" type="slidenum">
              <a:rPr lang="en-US" altLang="en-US" sz="1200" i="0">
                <a:latin typeface="Arial" panose="020B0604020202020204" pitchFamily="34" charset="0"/>
              </a:rPr>
              <a:pPr/>
              <a:t>33</a:t>
            </a:fld>
            <a:endParaRPr lang="en-US" altLang="en-US" sz="1200" i="0">
              <a:latin typeface="Arial" panose="020B0604020202020204" pitchFamily="34" charset="0"/>
            </a:endParaRPr>
          </a:p>
        </p:txBody>
      </p:sp>
      <p:sp>
        <p:nvSpPr>
          <p:cNvPr id="79874" name="Rectangle 14">
            <a:extLst>
              <a:ext uri="{FF2B5EF4-FFF2-40B4-BE49-F238E27FC236}">
                <a16:creationId xmlns:a16="http://schemas.microsoft.com/office/drawing/2014/main" id="{10CC4BA1-5F09-44F9-9DF2-2749BCEF735C}"/>
              </a:ext>
            </a:extLst>
          </p:cNvPr>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18.13. </a:t>
            </a:r>
            <a:r>
              <a:rPr lang="en-US" altLang="en-US" sz="2000">
                <a:latin typeface="Times-BoldItalic"/>
              </a:rPr>
              <a:t>Packet delay and throughput as functions of load</a:t>
            </a:r>
          </a:p>
        </p:txBody>
      </p:sp>
      <p:pic>
        <p:nvPicPr>
          <p:cNvPr id="22533" name="Picture 5">
            <a:extLst>
              <a:ext uri="{FF2B5EF4-FFF2-40B4-BE49-F238E27FC236}">
                <a16:creationId xmlns:a16="http://schemas.microsoft.com/office/drawing/2014/main" id="{C0B7ECE9-BDB9-4C32-9BFE-7A569137F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838200"/>
            <a:ext cx="4279900"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6">
            <a:extLst>
              <a:ext uri="{FF2B5EF4-FFF2-40B4-BE49-F238E27FC236}">
                <a16:creationId xmlns:a16="http://schemas.microsoft.com/office/drawing/2014/main" id="{5ECB6994-A630-47B2-AD5D-1F754DCF5D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3752850"/>
            <a:ext cx="4783138"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533"/>
                                        </p:tgtEl>
                                        <p:attrNameLst>
                                          <p:attrName>style.visibility</p:attrName>
                                        </p:attrNameLst>
                                      </p:cBhvr>
                                      <p:to>
                                        <p:strVal val="visible"/>
                                      </p:to>
                                    </p:set>
                                    <p:animEffect transition="in" filter="wipe(left)">
                                      <p:cBhvr>
                                        <p:cTn id="7" dur="500"/>
                                        <p:tgtEl>
                                          <p:spTgt spid="225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2534"/>
                                        </p:tgtEl>
                                        <p:attrNameLst>
                                          <p:attrName>style.visibility</p:attrName>
                                        </p:attrNameLst>
                                      </p:cBhvr>
                                      <p:to>
                                        <p:strVal val="visible"/>
                                      </p:to>
                                    </p:set>
                                    <p:animEffect transition="in" filter="wipe(left)">
                                      <p:cBhvr>
                                        <p:cTn id="12" dur="500"/>
                                        <p:tgtEl>
                                          <p:spTgt spid="22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Number Placeholder 1">
            <a:extLst>
              <a:ext uri="{FF2B5EF4-FFF2-40B4-BE49-F238E27FC236}">
                <a16:creationId xmlns:a16="http://schemas.microsoft.com/office/drawing/2014/main" id="{C5314592-D491-4D8F-ACED-E0456DA6843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FCA9BD23-FE4C-4F09-A8FE-FDA0422B1B38}" type="slidenum">
              <a:rPr lang="en-US" altLang="en-US" sz="1200" i="0">
                <a:latin typeface="Arial" panose="020B0604020202020204" pitchFamily="34" charset="0"/>
              </a:rPr>
              <a:pPr/>
              <a:t>34</a:t>
            </a:fld>
            <a:endParaRPr lang="en-US" altLang="en-US" sz="1200" i="0">
              <a:latin typeface="Arial" panose="020B0604020202020204" pitchFamily="34" charset="0"/>
            </a:endParaRPr>
          </a:p>
        </p:txBody>
      </p:sp>
      <p:sp>
        <p:nvSpPr>
          <p:cNvPr id="81922" name="Rectangle 14">
            <a:extLst>
              <a:ext uri="{FF2B5EF4-FFF2-40B4-BE49-F238E27FC236}">
                <a16:creationId xmlns:a16="http://schemas.microsoft.com/office/drawing/2014/main" id="{89FA2B45-6CE1-468A-A7D4-F5EA56D4FC08}"/>
              </a:ext>
            </a:extLst>
          </p:cNvPr>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18.14:  </a:t>
            </a:r>
            <a:r>
              <a:rPr lang="en-US" altLang="en-US" sz="2000">
                <a:latin typeface="Times-BoldItalic"/>
              </a:rPr>
              <a:t> Backpressure method for alleviating congestion</a:t>
            </a:r>
          </a:p>
        </p:txBody>
      </p:sp>
      <p:pic>
        <p:nvPicPr>
          <p:cNvPr id="23559" name="Picture 7">
            <a:extLst>
              <a:ext uri="{FF2B5EF4-FFF2-40B4-BE49-F238E27FC236}">
                <a16:creationId xmlns:a16="http://schemas.microsoft.com/office/drawing/2014/main" id="{6E7635B9-BB7E-4DF5-8FEE-624F072E11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2286000"/>
            <a:ext cx="1103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846E8269-9B56-4F5D-B410-A4BBFE108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286000"/>
            <a:ext cx="1103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a:extLst>
              <a:ext uri="{FF2B5EF4-FFF2-40B4-BE49-F238E27FC236}">
                <a16:creationId xmlns:a16="http://schemas.microsoft.com/office/drawing/2014/main" id="{231DC73B-612D-4AE5-A031-65546AEB9B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286000"/>
            <a:ext cx="1103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8">
            <a:extLst>
              <a:ext uri="{FF2B5EF4-FFF2-40B4-BE49-F238E27FC236}">
                <a16:creationId xmlns:a16="http://schemas.microsoft.com/office/drawing/2014/main" id="{02133839-A19B-438C-A8FC-588AC1A5E0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2705100"/>
            <a:ext cx="8178800"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6">
            <a:extLst>
              <a:ext uri="{FF2B5EF4-FFF2-40B4-BE49-F238E27FC236}">
                <a16:creationId xmlns:a16="http://schemas.microsoft.com/office/drawing/2014/main" id="{48A90D95-B6EC-474B-A6A5-048EFDC3E2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3352800"/>
            <a:ext cx="12954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Picture 9">
            <a:extLst>
              <a:ext uri="{FF2B5EF4-FFF2-40B4-BE49-F238E27FC236}">
                <a16:creationId xmlns:a16="http://schemas.microsoft.com/office/drawing/2014/main" id="{53F52320-DCA8-4207-969C-ABFA0A7947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2650" y="4032250"/>
            <a:ext cx="749935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23561"/>
                                        </p:tgtEl>
                                        <p:attrNameLst>
                                          <p:attrName>style.visibility</p:attrName>
                                        </p:attrNameLst>
                                      </p:cBhvr>
                                      <p:to>
                                        <p:strVal val="visible"/>
                                      </p:to>
                                    </p:set>
                                    <p:animEffect transition="in" filter="wipe(left)">
                                      <p:cBhvr>
                                        <p:cTn id="11" dur="1750"/>
                                        <p:tgtEl>
                                          <p:spTgt spid="2356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5" presetClass="entr" presetSubtype="0" fill="hold" nodeType="clickEffect">
                                  <p:stCondLst>
                                    <p:cond delay="0"/>
                                  </p:stCondLst>
                                  <p:childTnLst>
                                    <p:set>
                                      <p:cBhvr>
                                        <p:cTn id="15" dur="1" fill="hold">
                                          <p:stCondLst>
                                            <p:cond delay="0"/>
                                          </p:stCondLst>
                                        </p:cTn>
                                        <p:tgtEl>
                                          <p:spTgt spid="23558"/>
                                        </p:tgtEl>
                                        <p:attrNameLst>
                                          <p:attrName>style.visibility</p:attrName>
                                        </p:attrNameLst>
                                      </p:cBhvr>
                                      <p:to>
                                        <p:strVal val="visible"/>
                                      </p:to>
                                    </p:set>
                                    <p:animEffect transition="in" filter="fade">
                                      <p:cBhvr>
                                        <p:cTn id="16" dur="2000"/>
                                        <p:tgtEl>
                                          <p:spTgt spid="23558"/>
                                        </p:tgtEl>
                                      </p:cBhvr>
                                    </p:animEffect>
                                    <p:anim calcmode="lin" valueType="num">
                                      <p:cBhvr>
                                        <p:cTn id="17" dur="2000" fill="hold"/>
                                        <p:tgtEl>
                                          <p:spTgt spid="23558"/>
                                        </p:tgtEl>
                                        <p:attrNameLst>
                                          <p:attrName>ppt_w</p:attrName>
                                        </p:attrNameLst>
                                      </p:cBhvr>
                                      <p:tavLst>
                                        <p:tav tm="0" fmla="#ppt_w*sin(2.5*pi*$)">
                                          <p:val>
                                            <p:fltVal val="0"/>
                                          </p:val>
                                        </p:tav>
                                        <p:tav tm="100000">
                                          <p:val>
                                            <p:fltVal val="1"/>
                                          </p:val>
                                        </p:tav>
                                      </p:tavLst>
                                    </p:anim>
                                    <p:anim calcmode="lin" valueType="num">
                                      <p:cBhvr>
                                        <p:cTn id="18" dur="2000" fill="hold"/>
                                        <p:tgtEl>
                                          <p:spTgt spid="23558"/>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4"/>
                                            </p:cond>
                                          </p:stCondLst>
                                          <p:endCondLst>
                                            <p:cond evt="onStopAudio" delay="0">
                                              <p:tgtEl>
                                                <p:sldTgt/>
                                              </p:tgtEl>
                                            </p:cond>
                                          </p:endCondLst>
                                        </p:cTn>
                                        <p:tgtEl>
                                          <p:sndTgt r:embed="rId3" name="explode.wav"/>
                                        </p:tgtEl>
                                      </p:cMediaNode>
                                    </p:audio>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55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Number Placeholder 1">
            <a:extLst>
              <a:ext uri="{FF2B5EF4-FFF2-40B4-BE49-F238E27FC236}">
                <a16:creationId xmlns:a16="http://schemas.microsoft.com/office/drawing/2014/main" id="{96D6F52B-2239-4240-AF21-D0E81FB6C3A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51CBE356-8BCE-4FB2-B0A6-76F7F2E9E408}" type="slidenum">
              <a:rPr lang="en-US" altLang="en-US" sz="1200" i="0">
                <a:latin typeface="Arial" panose="020B0604020202020204" pitchFamily="34" charset="0"/>
              </a:rPr>
              <a:pPr/>
              <a:t>35</a:t>
            </a:fld>
            <a:endParaRPr lang="en-US" altLang="en-US" sz="1200" i="0">
              <a:latin typeface="Arial" panose="020B0604020202020204" pitchFamily="34" charset="0"/>
            </a:endParaRPr>
          </a:p>
        </p:txBody>
      </p:sp>
      <p:sp>
        <p:nvSpPr>
          <p:cNvPr id="83970" name="Rectangle 14">
            <a:extLst>
              <a:ext uri="{FF2B5EF4-FFF2-40B4-BE49-F238E27FC236}">
                <a16:creationId xmlns:a16="http://schemas.microsoft.com/office/drawing/2014/main" id="{4329E5EE-B7D4-4DEA-AC7D-CA89574E9164}"/>
              </a:ext>
            </a:extLst>
          </p:cNvPr>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4.15:  </a:t>
            </a:r>
            <a:r>
              <a:rPr lang="en-US" altLang="en-US" sz="2000">
                <a:latin typeface="Times-BoldItalic"/>
              </a:rPr>
              <a:t>Choke packet</a:t>
            </a:r>
          </a:p>
        </p:txBody>
      </p:sp>
      <p:pic>
        <p:nvPicPr>
          <p:cNvPr id="24581" name="Picture 5">
            <a:extLst>
              <a:ext uri="{FF2B5EF4-FFF2-40B4-BE49-F238E27FC236}">
                <a16:creationId xmlns:a16="http://schemas.microsoft.com/office/drawing/2014/main" id="{65BF2C88-45B1-4542-B860-0ACD660440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0"/>
            <a:ext cx="829945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6">
            <a:extLst>
              <a:ext uri="{FF2B5EF4-FFF2-40B4-BE49-F238E27FC236}">
                <a16:creationId xmlns:a16="http://schemas.microsoft.com/office/drawing/2014/main" id="{13E90345-8CEF-4B83-A8D7-08022FCB1E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3557588"/>
            <a:ext cx="7618412"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7">
            <a:extLst>
              <a:ext uri="{FF2B5EF4-FFF2-40B4-BE49-F238E27FC236}">
                <a16:creationId xmlns:a16="http://schemas.microsoft.com/office/drawing/2014/main" id="{11908377-1447-4611-ACE6-3D557DA270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2889250"/>
            <a:ext cx="12954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8">
            <a:extLst>
              <a:ext uri="{FF2B5EF4-FFF2-40B4-BE49-F238E27FC236}">
                <a16:creationId xmlns:a16="http://schemas.microsoft.com/office/drawing/2014/main" id="{2C11EC21-ED2E-4213-A8FD-7834EC9982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1295400"/>
            <a:ext cx="4741863"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5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24582"/>
                                        </p:tgtEl>
                                        <p:attrNameLst>
                                          <p:attrName>style.visibility</p:attrName>
                                        </p:attrNameLst>
                                      </p:cBhvr>
                                      <p:to>
                                        <p:strVal val="visible"/>
                                      </p:to>
                                    </p:set>
                                    <p:animEffect transition="in" filter="wipe(left)">
                                      <p:cBhvr>
                                        <p:cTn id="11" dur="4000"/>
                                        <p:tgtEl>
                                          <p:spTgt spid="2458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5" presetClass="entr" presetSubtype="0" fill="hold" nodeType="clickEffect">
                                  <p:stCondLst>
                                    <p:cond delay="0"/>
                                  </p:stCondLst>
                                  <p:childTnLst>
                                    <p:set>
                                      <p:cBhvr>
                                        <p:cTn id="15" dur="1" fill="hold">
                                          <p:stCondLst>
                                            <p:cond delay="0"/>
                                          </p:stCondLst>
                                        </p:cTn>
                                        <p:tgtEl>
                                          <p:spTgt spid="24583"/>
                                        </p:tgtEl>
                                        <p:attrNameLst>
                                          <p:attrName>style.visibility</p:attrName>
                                        </p:attrNameLst>
                                      </p:cBhvr>
                                      <p:to>
                                        <p:strVal val="visible"/>
                                      </p:to>
                                    </p:set>
                                    <p:animEffect transition="in" filter="fade">
                                      <p:cBhvr>
                                        <p:cTn id="16" dur="2000"/>
                                        <p:tgtEl>
                                          <p:spTgt spid="24583"/>
                                        </p:tgtEl>
                                      </p:cBhvr>
                                    </p:animEffect>
                                    <p:anim calcmode="lin" valueType="num">
                                      <p:cBhvr>
                                        <p:cTn id="17" dur="2000" fill="hold"/>
                                        <p:tgtEl>
                                          <p:spTgt spid="24583"/>
                                        </p:tgtEl>
                                        <p:attrNameLst>
                                          <p:attrName>ppt_w</p:attrName>
                                        </p:attrNameLst>
                                      </p:cBhvr>
                                      <p:tavLst>
                                        <p:tav tm="0" fmla="#ppt_w*sin(2.5*pi*$)">
                                          <p:val>
                                            <p:fltVal val="0"/>
                                          </p:val>
                                        </p:tav>
                                        <p:tav tm="100000">
                                          <p:val>
                                            <p:fltVal val="1"/>
                                          </p:val>
                                        </p:tav>
                                      </p:tavLst>
                                    </p:anim>
                                    <p:anim calcmode="lin" valueType="num">
                                      <p:cBhvr>
                                        <p:cTn id="18" dur="2000" fill="hold"/>
                                        <p:tgtEl>
                                          <p:spTgt spid="24583"/>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4"/>
                                            </p:cond>
                                          </p:stCondLst>
                                          <p:endCondLst>
                                            <p:cond evt="onStopAudio" delay="0">
                                              <p:tgtEl>
                                                <p:sldTgt/>
                                              </p:tgtEl>
                                            </p:cond>
                                          </p:endCondLst>
                                        </p:cTn>
                                        <p:tgtEl>
                                          <p:sndTgt r:embed="rId3" name="explode.wav"/>
                                        </p:tgtEl>
                                      </p:cMediaNode>
                                    </p:audio>
                                  </p:sub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2" fill="hold" nodeType="clickEffect">
                                  <p:stCondLst>
                                    <p:cond delay="0"/>
                                  </p:stCondLst>
                                  <p:childTnLst>
                                    <p:set>
                                      <p:cBhvr>
                                        <p:cTn id="22" dur="1" fill="hold">
                                          <p:stCondLst>
                                            <p:cond delay="0"/>
                                          </p:stCondLst>
                                        </p:cTn>
                                        <p:tgtEl>
                                          <p:spTgt spid="24584"/>
                                        </p:tgtEl>
                                        <p:attrNameLst>
                                          <p:attrName>style.visibility</p:attrName>
                                        </p:attrNameLst>
                                      </p:cBhvr>
                                      <p:to>
                                        <p:strVal val="visible"/>
                                      </p:to>
                                    </p:set>
                                    <p:animEffect transition="in" filter="wipe(right)">
                                      <p:cBhvr>
                                        <p:cTn id="23" dur="500"/>
                                        <p:tgtEl>
                                          <p:spTgt spid="24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7" name="Slide Number Placeholder 1">
            <a:extLst>
              <a:ext uri="{FF2B5EF4-FFF2-40B4-BE49-F238E27FC236}">
                <a16:creationId xmlns:a16="http://schemas.microsoft.com/office/drawing/2014/main" id="{7759D905-BF8F-425B-BF07-5FF87D3EBE7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AC69F728-5E1A-4C18-A2E9-7705666A0933}" type="slidenum">
              <a:rPr lang="en-US" altLang="en-US" sz="1200" i="0">
                <a:latin typeface="Arial" panose="020B0604020202020204" pitchFamily="34" charset="0"/>
              </a:rPr>
              <a:pPr/>
              <a:t>36</a:t>
            </a:fld>
            <a:endParaRPr lang="en-US" altLang="en-US" sz="1200" i="0">
              <a:latin typeface="Arial" panose="020B0604020202020204" pitchFamily="34" charset="0"/>
            </a:endParaRPr>
          </a:p>
        </p:txBody>
      </p:sp>
      <p:sp>
        <p:nvSpPr>
          <p:cNvPr id="911362" name="Rectangle 2">
            <a:extLst>
              <a:ext uri="{FF2B5EF4-FFF2-40B4-BE49-F238E27FC236}">
                <a16:creationId xmlns:a16="http://schemas.microsoft.com/office/drawing/2014/main" id="{439B2009-9D98-462F-8544-242A773B0D8F}"/>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a:defRPr/>
            </a:pPr>
            <a:endParaRPr lang="en-US" altLang="en-US" i="0">
              <a:effectLst>
                <a:outerShdw blurRad="38100" dist="38100" dir="2700000" algn="tl">
                  <a:srgbClr val="FFFFFF"/>
                </a:outerShdw>
              </a:effectLst>
              <a:latin typeface="Times New Roman" pitchFamily="18" charset="0"/>
            </a:endParaRPr>
          </a:p>
        </p:txBody>
      </p:sp>
      <p:sp>
        <p:nvSpPr>
          <p:cNvPr id="911363" name="Text Box 3">
            <a:extLst>
              <a:ext uri="{FF2B5EF4-FFF2-40B4-BE49-F238E27FC236}">
                <a16:creationId xmlns:a16="http://schemas.microsoft.com/office/drawing/2014/main" id="{D02F035B-42C5-4CE0-9ACB-89D4AB171878}"/>
              </a:ext>
            </a:extLst>
          </p:cNvPr>
          <p:cNvSpPr txBox="1">
            <a:spLocks noChangeArrowheads="1"/>
          </p:cNvSpPr>
          <p:nvPr/>
        </p:nvSpPr>
        <p:spPr bwMode="auto">
          <a:xfrm>
            <a:off x="228600" y="406400"/>
            <a:ext cx="4541838" cy="1066800"/>
          </a:xfrm>
          <a:prstGeom prst="rect">
            <a:avLst/>
          </a:prstGeom>
          <a:noFill/>
          <a:ln w="9525">
            <a:noFill/>
            <a:miter lim="800000"/>
            <a:headEnd/>
            <a:tailEnd/>
          </a:ln>
          <a:effectLst/>
        </p:spPr>
        <p:txBody>
          <a:bodyPr wrap="none">
            <a:spAutoFit/>
          </a:bodyPr>
          <a:lstStyle>
            <a:lvl1pPr marL="342900" indent="-342900"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lvl="2">
              <a:defRPr/>
            </a:pPr>
            <a:r>
              <a:rPr lang="en-US" altLang="en-US" i="0">
                <a:effectLst>
                  <a:outerShdw blurRad="38100" dist="38100" dir="2700000" algn="tl">
                    <a:srgbClr val="C0C0C0"/>
                  </a:outerShdw>
                </a:effectLst>
                <a:latin typeface="Times New Roman" pitchFamily="18" charset="0"/>
                <a:cs typeface="Times New Roman" pitchFamily="18" charset="0"/>
              </a:rPr>
              <a:t>18-4  IPv4  ADDRESSES</a:t>
            </a:r>
          </a:p>
          <a:p>
            <a:pPr marL="0" lvl="2">
              <a:defRPr/>
            </a:pPr>
            <a:endParaRPr lang="en-US" altLang="en-US" i="0">
              <a:effectLst>
                <a:outerShdw blurRad="38100" dist="38100" dir="2700000" algn="tl">
                  <a:srgbClr val="C0C0C0"/>
                </a:outerShdw>
              </a:effectLst>
              <a:latin typeface="Times" pitchFamily="18" charset="0"/>
            </a:endParaRPr>
          </a:p>
        </p:txBody>
      </p:sp>
      <p:sp>
        <p:nvSpPr>
          <p:cNvPr id="86020" name="Text Box 4">
            <a:extLst>
              <a:ext uri="{FF2B5EF4-FFF2-40B4-BE49-F238E27FC236}">
                <a16:creationId xmlns:a16="http://schemas.microsoft.com/office/drawing/2014/main" id="{E25F82A4-A272-4B12-8694-0672C25C6FC1}"/>
              </a:ext>
            </a:extLst>
          </p:cNvPr>
          <p:cNvSpPr txBox="1">
            <a:spLocks noChangeArrowheads="1"/>
          </p:cNvSpPr>
          <p:nvPr/>
        </p:nvSpPr>
        <p:spPr bwMode="auto">
          <a:xfrm>
            <a:off x="8229600" y="6400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sz="1800" i="0">
              <a:latin typeface="Times New Roman" panose="02020603050405020304" pitchFamily="18" charset="0"/>
            </a:endParaRPr>
          </a:p>
        </p:txBody>
      </p:sp>
      <p:sp>
        <p:nvSpPr>
          <p:cNvPr id="86021" name="Rectangle 8">
            <a:extLst>
              <a:ext uri="{FF2B5EF4-FFF2-40B4-BE49-F238E27FC236}">
                <a16:creationId xmlns:a16="http://schemas.microsoft.com/office/drawing/2014/main" id="{8C453D6D-EFAF-4BF6-99E7-9F86C1C32025}"/>
              </a:ext>
            </a:extLst>
          </p:cNvPr>
          <p:cNvSpPr>
            <a:spLocks noChangeArrowheads="1"/>
          </p:cNvSpPr>
          <p:nvPr/>
        </p:nvSpPr>
        <p:spPr bwMode="auto">
          <a:xfrm>
            <a:off x="520700" y="1646238"/>
            <a:ext cx="8077200" cy="496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a:latin typeface="Times-Roman"/>
              </a:rPr>
              <a:t>The identifier used in the IP layer of the TCP/IP protocol suite to identify the connection of each device to the Internet is called the Internet address or IP address. An IPv4 address is a 32-bit address that uniquely and universally defines the connection of a host or a router to the Internet. The IP address is the address of the connection, not the host or the router.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Number Placeholder 1">
            <a:extLst>
              <a:ext uri="{FF2B5EF4-FFF2-40B4-BE49-F238E27FC236}">
                <a16:creationId xmlns:a16="http://schemas.microsoft.com/office/drawing/2014/main" id="{4AC60E22-DF97-48C5-A630-CFA52306064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0D20ED37-3453-49A7-AD79-889F75B4BB76}" type="slidenum">
              <a:rPr lang="en-US" altLang="en-US" sz="1200" i="0">
                <a:latin typeface="Arial" panose="020B0604020202020204" pitchFamily="34" charset="0"/>
              </a:rPr>
              <a:pPr/>
              <a:t>37</a:t>
            </a:fld>
            <a:endParaRPr lang="en-US" altLang="en-US" sz="1200" i="0">
              <a:latin typeface="Arial" panose="020B0604020202020204" pitchFamily="34" charset="0"/>
            </a:endParaRPr>
          </a:p>
        </p:txBody>
      </p:sp>
      <p:sp>
        <p:nvSpPr>
          <p:cNvPr id="88066" name="Rectangle 2">
            <a:extLst>
              <a:ext uri="{FF2B5EF4-FFF2-40B4-BE49-F238E27FC236}">
                <a16:creationId xmlns:a16="http://schemas.microsoft.com/office/drawing/2014/main" id="{F1AF61FF-EBF5-4518-B7D7-AD8340D23CFC}"/>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8067" name="Rectangle 3">
            <a:extLst>
              <a:ext uri="{FF2B5EF4-FFF2-40B4-BE49-F238E27FC236}">
                <a16:creationId xmlns:a16="http://schemas.microsoft.com/office/drawing/2014/main" id="{E9E67204-31D0-4622-A652-370F8868FB84}"/>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8068" name="Rectangle 4">
            <a:extLst>
              <a:ext uri="{FF2B5EF4-FFF2-40B4-BE49-F238E27FC236}">
                <a16:creationId xmlns:a16="http://schemas.microsoft.com/office/drawing/2014/main" id="{0FFA018B-7F43-41AD-9A8F-9DDDF49519B4}"/>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8069" name="Rectangle 5">
            <a:extLst>
              <a:ext uri="{FF2B5EF4-FFF2-40B4-BE49-F238E27FC236}">
                <a16:creationId xmlns:a16="http://schemas.microsoft.com/office/drawing/2014/main" id="{0A7FCE4A-9256-4338-89E3-E8E3833ACE77}"/>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8070" name="Rectangle 6">
            <a:extLst>
              <a:ext uri="{FF2B5EF4-FFF2-40B4-BE49-F238E27FC236}">
                <a16:creationId xmlns:a16="http://schemas.microsoft.com/office/drawing/2014/main" id="{4A5218F0-FE69-42F1-B423-F95431CACAAA}"/>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8071" name="Rectangle 7">
            <a:extLst>
              <a:ext uri="{FF2B5EF4-FFF2-40B4-BE49-F238E27FC236}">
                <a16:creationId xmlns:a16="http://schemas.microsoft.com/office/drawing/2014/main" id="{911DA5C5-FE14-4277-A32B-34AC2AB3CA29}"/>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8072" name="Rectangle 8">
            <a:extLst>
              <a:ext uri="{FF2B5EF4-FFF2-40B4-BE49-F238E27FC236}">
                <a16:creationId xmlns:a16="http://schemas.microsoft.com/office/drawing/2014/main" id="{450EC371-E5A0-4E4F-A02C-05E64F2CD0A8}"/>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8CCC3AD5-7BEF-4186-AFAD-4B194CFCB7A6}"/>
              </a:ext>
            </a:extLst>
          </p:cNvPr>
          <p:cNvSpPr txBox="1">
            <a:spLocks noChangeArrowheads="1"/>
          </p:cNvSpPr>
          <p:nvPr/>
        </p:nvSpPr>
        <p:spPr bwMode="auto">
          <a:xfrm>
            <a:off x="1106488" y="0"/>
            <a:ext cx="4286250" cy="641350"/>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18.4.1  Address Space</a:t>
            </a:r>
          </a:p>
        </p:txBody>
      </p:sp>
      <p:sp>
        <p:nvSpPr>
          <p:cNvPr id="88074" name="Rectangle 10">
            <a:extLst>
              <a:ext uri="{FF2B5EF4-FFF2-40B4-BE49-F238E27FC236}">
                <a16:creationId xmlns:a16="http://schemas.microsoft.com/office/drawing/2014/main" id="{DC2C39F7-0EB9-40A4-83DC-EA951B7E8FB2}"/>
              </a:ext>
            </a:extLst>
          </p:cNvPr>
          <p:cNvSpPr>
            <a:spLocks noChangeArrowheads="1"/>
          </p:cNvSpPr>
          <p:nvPr/>
        </p:nvSpPr>
        <p:spPr bwMode="auto">
          <a:xfrm>
            <a:off x="381000" y="1293813"/>
            <a:ext cx="7924800" cy="39354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a:latin typeface="Times New Roman" panose="02020603050405020304" pitchFamily="18" charset="0"/>
              </a:rPr>
              <a:t>A protocol like IPv4 that defines addresses has an address space. An address space is the total number of addresses used by the protocol. If a protocol uses b bits to define an address, the address space is 2b because each bit can have two different values (0 or 1). IPv4 uses 32-bit addresses, which means that the address space is 232 or 4,294,967,296 (more than four billion). If there were no restrictions, more than 4 billion devices could be connected to the Internet.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Number Placeholder 1">
            <a:extLst>
              <a:ext uri="{FF2B5EF4-FFF2-40B4-BE49-F238E27FC236}">
                <a16:creationId xmlns:a16="http://schemas.microsoft.com/office/drawing/2014/main" id="{680AD8DE-46F1-4F82-94E4-1FD20923BE4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A14532FB-31BF-48CE-8692-89B4285B327A}" type="slidenum">
              <a:rPr lang="en-US" altLang="en-US" sz="1200" i="0">
                <a:latin typeface="Arial" panose="020B0604020202020204" pitchFamily="34" charset="0"/>
              </a:rPr>
              <a:pPr/>
              <a:t>38</a:t>
            </a:fld>
            <a:endParaRPr lang="en-US" altLang="en-US" sz="1200" i="0">
              <a:latin typeface="Arial" panose="020B0604020202020204" pitchFamily="34" charset="0"/>
            </a:endParaRPr>
          </a:p>
        </p:txBody>
      </p:sp>
      <p:sp>
        <p:nvSpPr>
          <p:cNvPr id="90114" name="Rectangle 14">
            <a:extLst>
              <a:ext uri="{FF2B5EF4-FFF2-40B4-BE49-F238E27FC236}">
                <a16:creationId xmlns:a16="http://schemas.microsoft.com/office/drawing/2014/main" id="{F10005D8-9AE8-44FA-A5B3-B4A641C5B945}"/>
              </a:ext>
            </a:extLst>
          </p:cNvPr>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18.16:  </a:t>
            </a:r>
            <a:r>
              <a:rPr lang="en-US" altLang="en-US" sz="2000">
                <a:latin typeface="Times-BoldItalic"/>
              </a:rPr>
              <a:t> Three different notations in IPv4 addressing</a:t>
            </a:r>
          </a:p>
        </p:txBody>
      </p:sp>
      <p:pic>
        <p:nvPicPr>
          <p:cNvPr id="43013" name="Picture 5">
            <a:extLst>
              <a:ext uri="{FF2B5EF4-FFF2-40B4-BE49-F238E27FC236}">
                <a16:creationId xmlns:a16="http://schemas.microsoft.com/office/drawing/2014/main" id="{8AFE3937-DC90-4983-9DC9-262CA6B83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63" y="1600200"/>
            <a:ext cx="849312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6">
            <a:extLst>
              <a:ext uri="{FF2B5EF4-FFF2-40B4-BE49-F238E27FC236}">
                <a16:creationId xmlns:a16="http://schemas.microsoft.com/office/drawing/2014/main" id="{1F45049D-782F-4B3C-B557-A11685108F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025" y="2847975"/>
            <a:ext cx="54895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Picture 7">
            <a:extLst>
              <a:ext uri="{FF2B5EF4-FFF2-40B4-BE49-F238E27FC236}">
                <a16:creationId xmlns:a16="http://schemas.microsoft.com/office/drawing/2014/main" id="{421E10A5-E4A4-4AB5-8E1C-79D8D2E861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625" y="4510088"/>
            <a:ext cx="5718175"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A519CCFB-FBE5-4FA9-9242-5A8A16F88ABF}"/>
              </a:ext>
            </a:extLst>
          </p:cNvPr>
          <p:cNvCxnSpPr>
            <a:cxnSpLocks noChangeShapeType="1"/>
          </p:cNvCxnSpPr>
          <p:nvPr/>
        </p:nvCxnSpPr>
        <p:spPr bwMode="auto">
          <a:xfrm>
            <a:off x="1905000" y="2117725"/>
            <a:ext cx="1447800" cy="930275"/>
          </a:xfrm>
          <a:prstGeom prst="straightConnector1">
            <a:avLst/>
          </a:prstGeom>
          <a:noFill/>
          <a:ln w="28575">
            <a:solidFill>
              <a:srgbClr val="7030A0"/>
            </a:solidFill>
            <a:round/>
            <a:headEnd type="arrow" w="med" len="med"/>
            <a:tailEnd type="arrow" w="med" len="med"/>
          </a:ln>
          <a:extLst>
            <a:ext uri="{909E8E84-426E-40DD-AFC4-6F175D3DCCD1}">
              <a14:hiddenFill xmlns:a14="http://schemas.microsoft.com/office/drawing/2010/main">
                <a:noFill/>
              </a14:hiddenFill>
            </a:ext>
          </a:extLst>
        </p:spPr>
      </p:cxnSp>
      <p:cxnSp>
        <p:nvCxnSpPr>
          <p:cNvPr id="5" name="Straight Arrow Connector 4">
            <a:extLst>
              <a:ext uri="{FF2B5EF4-FFF2-40B4-BE49-F238E27FC236}">
                <a16:creationId xmlns:a16="http://schemas.microsoft.com/office/drawing/2014/main" id="{6571A8E8-49CF-4497-AD47-D12A3057F2E3}"/>
              </a:ext>
            </a:extLst>
          </p:cNvPr>
          <p:cNvCxnSpPr>
            <a:cxnSpLocks noChangeShapeType="1"/>
          </p:cNvCxnSpPr>
          <p:nvPr/>
        </p:nvCxnSpPr>
        <p:spPr bwMode="auto">
          <a:xfrm>
            <a:off x="3922713" y="2117725"/>
            <a:ext cx="306387" cy="930275"/>
          </a:xfrm>
          <a:prstGeom prst="straightConnector1">
            <a:avLst/>
          </a:prstGeom>
          <a:noFill/>
          <a:ln w="28575">
            <a:solidFill>
              <a:srgbClr val="7030A0"/>
            </a:solidFill>
            <a:round/>
            <a:headEnd type="arrow" w="med" len="med"/>
            <a:tailEnd type="arrow" w="med" len="med"/>
          </a:ln>
          <a:extLst>
            <a:ext uri="{909E8E84-426E-40DD-AFC4-6F175D3DCCD1}">
              <a14:hiddenFill xmlns:a14="http://schemas.microsoft.com/office/drawing/2010/main">
                <a:noFill/>
              </a14:hiddenFill>
            </a:ext>
          </a:extLst>
        </p:spPr>
      </p:cxnSp>
      <p:cxnSp>
        <p:nvCxnSpPr>
          <p:cNvPr id="7" name="Straight Arrow Connector 6">
            <a:extLst>
              <a:ext uri="{FF2B5EF4-FFF2-40B4-BE49-F238E27FC236}">
                <a16:creationId xmlns:a16="http://schemas.microsoft.com/office/drawing/2014/main" id="{07CFEFFF-A1F3-4BEE-8BD8-10B3AFF07B57}"/>
              </a:ext>
            </a:extLst>
          </p:cNvPr>
          <p:cNvCxnSpPr>
            <a:cxnSpLocks noChangeShapeType="1"/>
          </p:cNvCxnSpPr>
          <p:nvPr/>
        </p:nvCxnSpPr>
        <p:spPr bwMode="auto">
          <a:xfrm flipH="1">
            <a:off x="5181600" y="2117725"/>
            <a:ext cx="762000" cy="930275"/>
          </a:xfrm>
          <a:prstGeom prst="straightConnector1">
            <a:avLst/>
          </a:prstGeom>
          <a:noFill/>
          <a:ln w="28575">
            <a:solidFill>
              <a:srgbClr val="7030A0"/>
            </a:solidFill>
            <a:round/>
            <a:headEnd type="arrow" w="med" len="med"/>
            <a:tailEnd type="arrow" w="med" len="med"/>
          </a:ln>
          <a:extLst>
            <a:ext uri="{909E8E84-426E-40DD-AFC4-6F175D3DCCD1}">
              <a14:hiddenFill xmlns:a14="http://schemas.microsoft.com/office/drawing/2010/main">
                <a:noFill/>
              </a14:hiddenFill>
            </a:ext>
          </a:extLst>
        </p:spPr>
      </p:cxnSp>
      <p:cxnSp>
        <p:nvCxnSpPr>
          <p:cNvPr id="9" name="Straight Arrow Connector 8">
            <a:extLst>
              <a:ext uri="{FF2B5EF4-FFF2-40B4-BE49-F238E27FC236}">
                <a16:creationId xmlns:a16="http://schemas.microsoft.com/office/drawing/2014/main" id="{50BCDCE4-807C-46DF-A10F-ABCD6A19959E}"/>
              </a:ext>
            </a:extLst>
          </p:cNvPr>
          <p:cNvCxnSpPr>
            <a:cxnSpLocks noChangeShapeType="1"/>
          </p:cNvCxnSpPr>
          <p:nvPr/>
        </p:nvCxnSpPr>
        <p:spPr bwMode="auto">
          <a:xfrm flipH="1">
            <a:off x="6019800" y="2117725"/>
            <a:ext cx="1752600" cy="930275"/>
          </a:xfrm>
          <a:prstGeom prst="straightConnector1">
            <a:avLst/>
          </a:prstGeom>
          <a:noFill/>
          <a:ln w="28575">
            <a:solidFill>
              <a:srgbClr val="7030A0"/>
            </a:solidFill>
            <a:round/>
            <a:headEnd type="arrow" w="med" len="med"/>
            <a:tailEnd type="arrow" w="med" len="med"/>
          </a:ln>
          <a:extLst>
            <a:ext uri="{909E8E84-426E-40DD-AFC4-6F175D3DCCD1}">
              <a14:hiddenFill xmlns:a14="http://schemas.microsoft.com/office/drawing/2010/main">
                <a:noFill/>
              </a14:hiddenFill>
            </a:ext>
          </a:extLst>
        </p:spPr>
      </p:cxnSp>
      <p:sp>
        <p:nvSpPr>
          <p:cNvPr id="10" name="Up-Down Arrow 9">
            <a:extLst>
              <a:ext uri="{FF2B5EF4-FFF2-40B4-BE49-F238E27FC236}">
                <a16:creationId xmlns:a16="http://schemas.microsoft.com/office/drawing/2014/main" id="{F2909955-F99D-4564-8773-910BF15B66B2}"/>
              </a:ext>
            </a:extLst>
          </p:cNvPr>
          <p:cNvSpPr>
            <a:spLocks noChangeArrowheads="1"/>
          </p:cNvSpPr>
          <p:nvPr/>
        </p:nvSpPr>
        <p:spPr bwMode="auto">
          <a:xfrm>
            <a:off x="4572000" y="3733800"/>
            <a:ext cx="304800" cy="609600"/>
          </a:xfrm>
          <a:prstGeom prst="upDownArrow">
            <a:avLst>
              <a:gd name="adj1" fmla="val 50000"/>
              <a:gd name="adj2" fmla="val 50000"/>
            </a:avLst>
          </a:prstGeom>
          <a:solidFill>
            <a:schemeClr val="accent1"/>
          </a:solidFill>
          <a:ln w="9525">
            <a:solidFill>
              <a:schemeClr val="tx1"/>
            </a:solidFill>
            <a:round/>
            <a:headEnd/>
            <a:tailEnd/>
          </a:ln>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43013"/>
                                        </p:tgtEl>
                                        <p:attrNameLst>
                                          <p:attrName>style.visibility</p:attrName>
                                        </p:attrNameLst>
                                      </p:cBhvr>
                                      <p:to>
                                        <p:strVal val="visible"/>
                                      </p:to>
                                    </p:set>
                                    <p:anim calcmode="lin" valueType="num">
                                      <p:cBhvr>
                                        <p:cTn id="7" dur="1000" fill="hold"/>
                                        <p:tgtEl>
                                          <p:spTgt spid="43013"/>
                                        </p:tgtEl>
                                        <p:attrNameLst>
                                          <p:attrName>ppt_w</p:attrName>
                                        </p:attrNameLst>
                                      </p:cBhvr>
                                      <p:tavLst>
                                        <p:tav tm="0">
                                          <p:val>
                                            <p:fltVal val="0"/>
                                          </p:val>
                                        </p:tav>
                                        <p:tav tm="100000">
                                          <p:val>
                                            <p:strVal val="#ppt_w"/>
                                          </p:val>
                                        </p:tav>
                                      </p:tavLst>
                                    </p:anim>
                                    <p:anim calcmode="lin" valueType="num">
                                      <p:cBhvr>
                                        <p:cTn id="8" dur="1000" fill="hold"/>
                                        <p:tgtEl>
                                          <p:spTgt spid="43013"/>
                                        </p:tgtEl>
                                        <p:attrNameLst>
                                          <p:attrName>ppt_h</p:attrName>
                                        </p:attrNameLst>
                                      </p:cBhvr>
                                      <p:tavLst>
                                        <p:tav tm="0">
                                          <p:val>
                                            <p:fltVal val="0"/>
                                          </p:val>
                                        </p:tav>
                                        <p:tav tm="100000">
                                          <p:val>
                                            <p:strVal val="#ppt_h"/>
                                          </p:val>
                                        </p:tav>
                                      </p:tavLst>
                                    </p:anim>
                                    <p:anim calcmode="lin" valueType="num">
                                      <p:cBhvr>
                                        <p:cTn id="9" dur="1000" fill="hold"/>
                                        <p:tgtEl>
                                          <p:spTgt spid="43013"/>
                                        </p:tgtEl>
                                        <p:attrNameLst>
                                          <p:attrName>style.rotation</p:attrName>
                                        </p:attrNameLst>
                                      </p:cBhvr>
                                      <p:tavLst>
                                        <p:tav tm="0">
                                          <p:val>
                                            <p:fltVal val="90"/>
                                          </p:val>
                                        </p:tav>
                                        <p:tav tm="100000">
                                          <p:val>
                                            <p:fltVal val="0"/>
                                          </p:val>
                                        </p:tav>
                                      </p:tavLst>
                                    </p:anim>
                                    <p:animEffect transition="in" filter="fade">
                                      <p:cBhvr>
                                        <p:cTn id="10" dur="1000"/>
                                        <p:tgtEl>
                                          <p:spTgt spid="4301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nodeType="clickEffect">
                                  <p:stCondLst>
                                    <p:cond delay="0"/>
                                  </p:stCondLst>
                                  <p:childTnLst>
                                    <p:set>
                                      <p:cBhvr>
                                        <p:cTn id="14" dur="1" fill="hold">
                                          <p:stCondLst>
                                            <p:cond delay="0"/>
                                          </p:stCondLst>
                                        </p:cTn>
                                        <p:tgtEl>
                                          <p:spTgt spid="43014"/>
                                        </p:tgtEl>
                                        <p:attrNameLst>
                                          <p:attrName>style.visibility</p:attrName>
                                        </p:attrNameLst>
                                      </p:cBhvr>
                                      <p:to>
                                        <p:strVal val="visible"/>
                                      </p:to>
                                    </p:set>
                                    <p:anim calcmode="lin" valueType="num">
                                      <p:cBhvr>
                                        <p:cTn id="15" dur="1000" fill="hold"/>
                                        <p:tgtEl>
                                          <p:spTgt spid="43014"/>
                                        </p:tgtEl>
                                        <p:attrNameLst>
                                          <p:attrName>ppt_w</p:attrName>
                                        </p:attrNameLst>
                                      </p:cBhvr>
                                      <p:tavLst>
                                        <p:tav tm="0">
                                          <p:val>
                                            <p:fltVal val="0"/>
                                          </p:val>
                                        </p:tav>
                                        <p:tav tm="100000">
                                          <p:val>
                                            <p:strVal val="#ppt_w"/>
                                          </p:val>
                                        </p:tav>
                                      </p:tavLst>
                                    </p:anim>
                                    <p:anim calcmode="lin" valueType="num">
                                      <p:cBhvr>
                                        <p:cTn id="16" dur="1000" fill="hold"/>
                                        <p:tgtEl>
                                          <p:spTgt spid="43014"/>
                                        </p:tgtEl>
                                        <p:attrNameLst>
                                          <p:attrName>ppt_h</p:attrName>
                                        </p:attrNameLst>
                                      </p:cBhvr>
                                      <p:tavLst>
                                        <p:tav tm="0">
                                          <p:val>
                                            <p:fltVal val="0"/>
                                          </p:val>
                                        </p:tav>
                                        <p:tav tm="100000">
                                          <p:val>
                                            <p:strVal val="#ppt_h"/>
                                          </p:val>
                                        </p:tav>
                                      </p:tavLst>
                                    </p:anim>
                                    <p:anim calcmode="lin" valueType="num">
                                      <p:cBhvr>
                                        <p:cTn id="17" dur="1000" fill="hold"/>
                                        <p:tgtEl>
                                          <p:spTgt spid="43014"/>
                                        </p:tgtEl>
                                        <p:attrNameLst>
                                          <p:attrName>style.rotation</p:attrName>
                                        </p:attrNameLst>
                                      </p:cBhvr>
                                      <p:tavLst>
                                        <p:tav tm="0">
                                          <p:val>
                                            <p:fltVal val="90"/>
                                          </p:val>
                                        </p:tav>
                                        <p:tav tm="100000">
                                          <p:val>
                                            <p:fltVal val="0"/>
                                          </p:val>
                                        </p:tav>
                                      </p:tavLst>
                                    </p:anim>
                                    <p:animEffect transition="in" filter="fade">
                                      <p:cBhvr>
                                        <p:cTn id="18" dur="1000"/>
                                        <p:tgtEl>
                                          <p:spTgt spid="4301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1" presetClass="entr" presetSubtype="0" fill="hold" nodeType="clickEffect">
                                  <p:stCondLst>
                                    <p:cond delay="0"/>
                                  </p:stCondLst>
                                  <p:childTnLst>
                                    <p:set>
                                      <p:cBhvr>
                                        <p:cTn id="22" dur="1" fill="hold">
                                          <p:stCondLst>
                                            <p:cond delay="0"/>
                                          </p:stCondLst>
                                        </p:cTn>
                                        <p:tgtEl>
                                          <p:spTgt spid="43015"/>
                                        </p:tgtEl>
                                        <p:attrNameLst>
                                          <p:attrName>style.visibility</p:attrName>
                                        </p:attrNameLst>
                                      </p:cBhvr>
                                      <p:to>
                                        <p:strVal val="visible"/>
                                      </p:to>
                                    </p:set>
                                    <p:anim calcmode="lin" valueType="num">
                                      <p:cBhvr>
                                        <p:cTn id="23" dur="1000" fill="hold"/>
                                        <p:tgtEl>
                                          <p:spTgt spid="43015"/>
                                        </p:tgtEl>
                                        <p:attrNameLst>
                                          <p:attrName>ppt_w</p:attrName>
                                        </p:attrNameLst>
                                      </p:cBhvr>
                                      <p:tavLst>
                                        <p:tav tm="0">
                                          <p:val>
                                            <p:fltVal val="0"/>
                                          </p:val>
                                        </p:tav>
                                        <p:tav tm="100000">
                                          <p:val>
                                            <p:strVal val="#ppt_w"/>
                                          </p:val>
                                        </p:tav>
                                      </p:tavLst>
                                    </p:anim>
                                    <p:anim calcmode="lin" valueType="num">
                                      <p:cBhvr>
                                        <p:cTn id="24" dur="1000" fill="hold"/>
                                        <p:tgtEl>
                                          <p:spTgt spid="43015"/>
                                        </p:tgtEl>
                                        <p:attrNameLst>
                                          <p:attrName>ppt_h</p:attrName>
                                        </p:attrNameLst>
                                      </p:cBhvr>
                                      <p:tavLst>
                                        <p:tav tm="0">
                                          <p:val>
                                            <p:fltVal val="0"/>
                                          </p:val>
                                        </p:tav>
                                        <p:tav tm="100000">
                                          <p:val>
                                            <p:strVal val="#ppt_h"/>
                                          </p:val>
                                        </p:tav>
                                      </p:tavLst>
                                    </p:anim>
                                    <p:anim calcmode="lin" valueType="num">
                                      <p:cBhvr>
                                        <p:cTn id="25" dur="1000" fill="hold"/>
                                        <p:tgtEl>
                                          <p:spTgt spid="43015"/>
                                        </p:tgtEl>
                                        <p:attrNameLst>
                                          <p:attrName>style.rotation</p:attrName>
                                        </p:attrNameLst>
                                      </p:cBhvr>
                                      <p:tavLst>
                                        <p:tav tm="0">
                                          <p:val>
                                            <p:fltVal val="90"/>
                                          </p:val>
                                        </p:tav>
                                        <p:tav tm="100000">
                                          <p:val>
                                            <p:fltVal val="0"/>
                                          </p:val>
                                        </p:tav>
                                      </p:tavLst>
                                    </p:anim>
                                    <p:animEffect transition="in" filter="fade">
                                      <p:cBhvr>
                                        <p:cTn id="26" dur="1000"/>
                                        <p:tgtEl>
                                          <p:spTgt spid="4301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Number Placeholder 1">
            <a:extLst>
              <a:ext uri="{FF2B5EF4-FFF2-40B4-BE49-F238E27FC236}">
                <a16:creationId xmlns:a16="http://schemas.microsoft.com/office/drawing/2014/main" id="{BDA3ED76-40A1-4B71-8F15-600605290B0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CAFD8480-282D-4409-89C0-18A4446741DF}" type="slidenum">
              <a:rPr lang="en-US" altLang="en-US" sz="1200" i="0">
                <a:latin typeface="Arial" panose="020B0604020202020204" pitchFamily="34" charset="0"/>
              </a:rPr>
              <a:pPr/>
              <a:t>39</a:t>
            </a:fld>
            <a:endParaRPr lang="en-US" altLang="en-US" sz="1200" i="0">
              <a:latin typeface="Arial" panose="020B0604020202020204" pitchFamily="34" charset="0"/>
            </a:endParaRPr>
          </a:p>
        </p:txBody>
      </p:sp>
      <p:sp>
        <p:nvSpPr>
          <p:cNvPr id="92162" name="Rectangle 14">
            <a:extLst>
              <a:ext uri="{FF2B5EF4-FFF2-40B4-BE49-F238E27FC236}">
                <a16:creationId xmlns:a16="http://schemas.microsoft.com/office/drawing/2014/main" id="{01BCB70D-973A-4AD6-8C03-C18D567594C3}"/>
              </a:ext>
            </a:extLst>
          </p:cNvPr>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18.17: </a:t>
            </a:r>
            <a:r>
              <a:rPr lang="en-US" altLang="en-US" sz="2000">
                <a:latin typeface="Times-BoldItalic"/>
              </a:rPr>
              <a:t>Hierarchy in addressing</a:t>
            </a:r>
          </a:p>
        </p:txBody>
      </p:sp>
      <p:pic>
        <p:nvPicPr>
          <p:cNvPr id="44037" name="Picture 5">
            <a:extLst>
              <a:ext uri="{FF2B5EF4-FFF2-40B4-BE49-F238E27FC236}">
                <a16:creationId xmlns:a16="http://schemas.microsoft.com/office/drawing/2014/main" id="{414F9394-E397-4464-A3D6-B2D3E575D4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333500"/>
            <a:ext cx="7167563"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6">
            <a:extLst>
              <a:ext uri="{FF2B5EF4-FFF2-40B4-BE49-F238E27FC236}">
                <a16:creationId xmlns:a16="http://schemas.microsoft.com/office/drawing/2014/main" id="{1141DB48-7996-4082-9960-50E77D3059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5650" y="4210050"/>
            <a:ext cx="4486275"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7">
            <a:extLst>
              <a:ext uri="{FF2B5EF4-FFF2-40B4-BE49-F238E27FC236}">
                <a16:creationId xmlns:a16="http://schemas.microsoft.com/office/drawing/2014/main" id="{4AFB36CE-2A55-45DE-8060-F6D1A51EFB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513" y="3384550"/>
            <a:ext cx="2249487"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a:extLst>
              <a:ext uri="{FF2B5EF4-FFF2-40B4-BE49-F238E27FC236}">
                <a16:creationId xmlns:a16="http://schemas.microsoft.com/office/drawing/2014/main" id="{94D352C0-805E-4541-A1F2-811A8F9829D1}"/>
              </a:ext>
            </a:extLst>
          </p:cNvPr>
          <p:cNvGrpSpPr>
            <a:grpSpLocks/>
          </p:cNvGrpSpPr>
          <p:nvPr/>
        </p:nvGrpSpPr>
        <p:grpSpPr bwMode="auto">
          <a:xfrm>
            <a:off x="5410200" y="3400425"/>
            <a:ext cx="2895600" cy="1019175"/>
            <a:chOff x="5410200" y="2984707"/>
            <a:chExt cx="2895600" cy="1019588"/>
          </a:xfrm>
        </p:grpSpPr>
        <p:pic>
          <p:nvPicPr>
            <p:cNvPr id="92167" name="Picture 8">
              <a:extLst>
                <a:ext uri="{FF2B5EF4-FFF2-40B4-BE49-F238E27FC236}">
                  <a16:creationId xmlns:a16="http://schemas.microsoft.com/office/drawing/2014/main" id="{048255D5-9D2E-4216-8C5B-CEA72842C6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2984707"/>
              <a:ext cx="948038" cy="10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8" name="Picture 9">
              <a:extLst>
                <a:ext uri="{FF2B5EF4-FFF2-40B4-BE49-F238E27FC236}">
                  <a16:creationId xmlns:a16="http://schemas.microsoft.com/office/drawing/2014/main" id="{ED1DA19F-7A6F-4C63-A83F-8EA2FEBB35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2729" y="3182416"/>
              <a:ext cx="2103071" cy="615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03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40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6" presetClass="entr" presetSubtype="0" fill="hold" nodeType="clickEffect">
                                  <p:stCondLst>
                                    <p:cond delay="0"/>
                                  </p:stCondLst>
                                  <p:childTnLst>
                                    <p:set>
                                      <p:cBhvr>
                                        <p:cTn id="14" dur="1" fill="hold">
                                          <p:stCondLst>
                                            <p:cond delay="0"/>
                                          </p:stCondLst>
                                        </p:cTn>
                                        <p:tgtEl>
                                          <p:spTgt spid="44039"/>
                                        </p:tgtEl>
                                        <p:attrNameLst>
                                          <p:attrName>style.visibility</p:attrName>
                                        </p:attrNameLst>
                                      </p:cBhvr>
                                      <p:to>
                                        <p:strVal val="visible"/>
                                      </p:to>
                                    </p:set>
                                    <p:animEffect transition="in" filter="wipe(down)">
                                      <p:cBhvr>
                                        <p:cTn id="15" dur="580">
                                          <p:stCondLst>
                                            <p:cond delay="0"/>
                                          </p:stCondLst>
                                        </p:cTn>
                                        <p:tgtEl>
                                          <p:spTgt spid="44039"/>
                                        </p:tgtEl>
                                      </p:cBhvr>
                                    </p:animEffect>
                                    <p:anim calcmode="lin" valueType="num">
                                      <p:cBhvr>
                                        <p:cTn id="16" dur="1822" tmFilter="0,0; 0.14,0.36; 0.43,0.73; 0.71,0.91; 1.0,1.0">
                                          <p:stCondLst>
                                            <p:cond delay="0"/>
                                          </p:stCondLst>
                                        </p:cTn>
                                        <p:tgtEl>
                                          <p:spTgt spid="44039"/>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44039"/>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44039"/>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44039"/>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44039"/>
                                        </p:tgtEl>
                                        <p:attrNameLst>
                                          <p:attrName>ppt_y</p:attrName>
                                        </p:attrNameLst>
                                      </p:cBhvr>
                                      <p:tavLst>
                                        <p:tav tm="0" fmla="#ppt_y-sin(pi*$)/81">
                                          <p:val>
                                            <p:fltVal val="0"/>
                                          </p:val>
                                        </p:tav>
                                        <p:tav tm="100000">
                                          <p:val>
                                            <p:fltVal val="1"/>
                                          </p:val>
                                        </p:tav>
                                      </p:tavLst>
                                    </p:anim>
                                    <p:animScale>
                                      <p:cBhvr>
                                        <p:cTn id="21" dur="26">
                                          <p:stCondLst>
                                            <p:cond delay="650"/>
                                          </p:stCondLst>
                                        </p:cTn>
                                        <p:tgtEl>
                                          <p:spTgt spid="44039"/>
                                        </p:tgtEl>
                                      </p:cBhvr>
                                      <p:to x="100000" y="60000"/>
                                    </p:animScale>
                                    <p:animScale>
                                      <p:cBhvr>
                                        <p:cTn id="22" dur="166" decel="50000">
                                          <p:stCondLst>
                                            <p:cond delay="676"/>
                                          </p:stCondLst>
                                        </p:cTn>
                                        <p:tgtEl>
                                          <p:spTgt spid="44039"/>
                                        </p:tgtEl>
                                      </p:cBhvr>
                                      <p:to x="100000" y="100000"/>
                                    </p:animScale>
                                    <p:animScale>
                                      <p:cBhvr>
                                        <p:cTn id="23" dur="26">
                                          <p:stCondLst>
                                            <p:cond delay="1312"/>
                                          </p:stCondLst>
                                        </p:cTn>
                                        <p:tgtEl>
                                          <p:spTgt spid="44039"/>
                                        </p:tgtEl>
                                      </p:cBhvr>
                                      <p:to x="100000" y="80000"/>
                                    </p:animScale>
                                    <p:animScale>
                                      <p:cBhvr>
                                        <p:cTn id="24" dur="166" decel="50000">
                                          <p:stCondLst>
                                            <p:cond delay="1338"/>
                                          </p:stCondLst>
                                        </p:cTn>
                                        <p:tgtEl>
                                          <p:spTgt spid="44039"/>
                                        </p:tgtEl>
                                      </p:cBhvr>
                                      <p:to x="100000" y="100000"/>
                                    </p:animScale>
                                    <p:animScale>
                                      <p:cBhvr>
                                        <p:cTn id="25" dur="26">
                                          <p:stCondLst>
                                            <p:cond delay="1642"/>
                                          </p:stCondLst>
                                        </p:cTn>
                                        <p:tgtEl>
                                          <p:spTgt spid="44039"/>
                                        </p:tgtEl>
                                      </p:cBhvr>
                                      <p:to x="100000" y="90000"/>
                                    </p:animScale>
                                    <p:animScale>
                                      <p:cBhvr>
                                        <p:cTn id="26" dur="166" decel="50000">
                                          <p:stCondLst>
                                            <p:cond delay="1668"/>
                                          </p:stCondLst>
                                        </p:cTn>
                                        <p:tgtEl>
                                          <p:spTgt spid="44039"/>
                                        </p:tgtEl>
                                      </p:cBhvr>
                                      <p:to x="100000" y="100000"/>
                                    </p:animScale>
                                    <p:animScale>
                                      <p:cBhvr>
                                        <p:cTn id="27" dur="26">
                                          <p:stCondLst>
                                            <p:cond delay="1808"/>
                                          </p:stCondLst>
                                        </p:cTn>
                                        <p:tgtEl>
                                          <p:spTgt spid="44039"/>
                                        </p:tgtEl>
                                      </p:cBhvr>
                                      <p:to x="100000" y="95000"/>
                                    </p:animScale>
                                    <p:animScale>
                                      <p:cBhvr>
                                        <p:cTn id="28" dur="166" decel="50000">
                                          <p:stCondLst>
                                            <p:cond delay="1834"/>
                                          </p:stCondLst>
                                        </p:cTn>
                                        <p:tgtEl>
                                          <p:spTgt spid="44039"/>
                                        </p:tgtEl>
                                      </p:cBhvr>
                                      <p:to x="100000" y="100000"/>
                                    </p:animScale>
                                  </p:childTnLst>
                                  <p:subTnLst>
                                    <p:audio>
                                      <p:cMediaNode>
                                        <p:cTn display="0" masterRel="sameClick">
                                          <p:stCondLst>
                                            <p:cond evt="begin" delay="0">
                                              <p:tn val="13"/>
                                            </p:cond>
                                          </p:stCondLst>
                                          <p:endCondLst>
                                            <p:cond evt="onStopAudio" delay="0">
                                              <p:tgtEl>
                                                <p:sldTgt/>
                                              </p:tgtEl>
                                            </p:cond>
                                          </p:endCondLst>
                                        </p:cTn>
                                        <p:tgtEl>
                                          <p:sndTgt r:embed="rId3" name="bomb.wav"/>
                                        </p:tgtEl>
                                      </p:cMediaNode>
                                    </p:audio>
                                  </p:subTnLst>
                                </p:cTn>
                              </p:par>
                            </p:childTnLst>
                          </p:cTn>
                        </p:par>
                      </p:childTnLst>
                    </p:cTn>
                  </p:par>
                  <p:par>
                    <p:cTn id="29" fill="hold" nodeType="clickPar">
                      <p:stCondLst>
                        <p:cond delay="indefinite"/>
                      </p:stCondLst>
                      <p:childTnLst>
                        <p:par>
                          <p:cTn id="30" fill="hold" nodeType="withGroup">
                            <p:stCondLst>
                              <p:cond delay="0"/>
                            </p:stCondLst>
                            <p:childTnLst>
                              <p:par>
                                <p:cTn id="31" presetID="26"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down)">
                                      <p:cBhvr>
                                        <p:cTn id="33" dur="580">
                                          <p:stCondLst>
                                            <p:cond delay="0"/>
                                          </p:stCondLst>
                                        </p:cTn>
                                        <p:tgtEl>
                                          <p:spTgt spid="2"/>
                                        </p:tgtEl>
                                      </p:cBhvr>
                                    </p:animEffect>
                                    <p:anim calcmode="lin" valueType="num">
                                      <p:cBhvr>
                                        <p:cTn id="34"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39" dur="26">
                                          <p:stCondLst>
                                            <p:cond delay="650"/>
                                          </p:stCondLst>
                                        </p:cTn>
                                        <p:tgtEl>
                                          <p:spTgt spid="2"/>
                                        </p:tgtEl>
                                      </p:cBhvr>
                                      <p:to x="100000" y="60000"/>
                                    </p:animScale>
                                    <p:animScale>
                                      <p:cBhvr>
                                        <p:cTn id="40" dur="166" decel="50000">
                                          <p:stCondLst>
                                            <p:cond delay="676"/>
                                          </p:stCondLst>
                                        </p:cTn>
                                        <p:tgtEl>
                                          <p:spTgt spid="2"/>
                                        </p:tgtEl>
                                      </p:cBhvr>
                                      <p:to x="100000" y="100000"/>
                                    </p:animScale>
                                    <p:animScale>
                                      <p:cBhvr>
                                        <p:cTn id="41" dur="26">
                                          <p:stCondLst>
                                            <p:cond delay="1312"/>
                                          </p:stCondLst>
                                        </p:cTn>
                                        <p:tgtEl>
                                          <p:spTgt spid="2"/>
                                        </p:tgtEl>
                                      </p:cBhvr>
                                      <p:to x="100000" y="80000"/>
                                    </p:animScale>
                                    <p:animScale>
                                      <p:cBhvr>
                                        <p:cTn id="42" dur="166" decel="50000">
                                          <p:stCondLst>
                                            <p:cond delay="1338"/>
                                          </p:stCondLst>
                                        </p:cTn>
                                        <p:tgtEl>
                                          <p:spTgt spid="2"/>
                                        </p:tgtEl>
                                      </p:cBhvr>
                                      <p:to x="100000" y="100000"/>
                                    </p:animScale>
                                    <p:animScale>
                                      <p:cBhvr>
                                        <p:cTn id="43" dur="26">
                                          <p:stCondLst>
                                            <p:cond delay="1642"/>
                                          </p:stCondLst>
                                        </p:cTn>
                                        <p:tgtEl>
                                          <p:spTgt spid="2"/>
                                        </p:tgtEl>
                                      </p:cBhvr>
                                      <p:to x="100000" y="90000"/>
                                    </p:animScale>
                                    <p:animScale>
                                      <p:cBhvr>
                                        <p:cTn id="44" dur="166" decel="50000">
                                          <p:stCondLst>
                                            <p:cond delay="1668"/>
                                          </p:stCondLst>
                                        </p:cTn>
                                        <p:tgtEl>
                                          <p:spTgt spid="2"/>
                                        </p:tgtEl>
                                      </p:cBhvr>
                                      <p:to x="100000" y="100000"/>
                                    </p:animScale>
                                    <p:animScale>
                                      <p:cBhvr>
                                        <p:cTn id="45" dur="26">
                                          <p:stCondLst>
                                            <p:cond delay="1808"/>
                                          </p:stCondLst>
                                        </p:cTn>
                                        <p:tgtEl>
                                          <p:spTgt spid="2"/>
                                        </p:tgtEl>
                                      </p:cBhvr>
                                      <p:to x="100000" y="95000"/>
                                    </p:animScale>
                                    <p:animScale>
                                      <p:cBhvr>
                                        <p:cTn id="46" dur="166" decel="50000">
                                          <p:stCondLst>
                                            <p:cond delay="1834"/>
                                          </p:stCondLst>
                                        </p:cTn>
                                        <p:tgtEl>
                                          <p:spTgt spid="2"/>
                                        </p:tgtEl>
                                      </p:cBhvr>
                                      <p:to x="100000" y="100000"/>
                                    </p:animScale>
                                  </p:childTnLst>
                                  <p:subTnLst>
                                    <p:audio>
                                      <p:cMediaNode>
                                        <p:cTn display="0" masterRel="sameClick">
                                          <p:stCondLst>
                                            <p:cond evt="begin" delay="0">
                                              <p:tn val="31"/>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Number Placeholder 1">
            <a:extLst>
              <a:ext uri="{FF2B5EF4-FFF2-40B4-BE49-F238E27FC236}">
                <a16:creationId xmlns:a16="http://schemas.microsoft.com/office/drawing/2014/main" id="{377696B9-8DD2-4E03-A92D-2EAD44F5055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429DA88A-10D2-466B-B066-F81B9BE65C68}" type="slidenum">
              <a:rPr lang="en-US" altLang="en-US" sz="1200" i="0">
                <a:latin typeface="Arial" panose="020B0604020202020204" pitchFamily="34" charset="0"/>
              </a:rPr>
              <a:pPr/>
              <a:t>4</a:t>
            </a:fld>
            <a:endParaRPr lang="en-US" altLang="en-US" sz="1200" i="0">
              <a:latin typeface="Arial" panose="020B0604020202020204" pitchFamily="34" charset="0"/>
            </a:endParaRPr>
          </a:p>
        </p:txBody>
      </p:sp>
      <p:sp>
        <p:nvSpPr>
          <p:cNvPr id="34818" name="Rectangle 2">
            <a:extLst>
              <a:ext uri="{FF2B5EF4-FFF2-40B4-BE49-F238E27FC236}">
                <a16:creationId xmlns:a16="http://schemas.microsoft.com/office/drawing/2014/main" id="{6016E366-CF6B-4689-AB69-FD0B0A40826D}"/>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4819" name="Rectangle 3">
            <a:extLst>
              <a:ext uri="{FF2B5EF4-FFF2-40B4-BE49-F238E27FC236}">
                <a16:creationId xmlns:a16="http://schemas.microsoft.com/office/drawing/2014/main" id="{6394CA2D-7A16-43AA-831E-2336B410ED8A}"/>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4820" name="Rectangle 4">
            <a:extLst>
              <a:ext uri="{FF2B5EF4-FFF2-40B4-BE49-F238E27FC236}">
                <a16:creationId xmlns:a16="http://schemas.microsoft.com/office/drawing/2014/main" id="{FBE9EB6F-BA83-4B64-9B7F-F5052EEA5E87}"/>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4821" name="Rectangle 5">
            <a:extLst>
              <a:ext uri="{FF2B5EF4-FFF2-40B4-BE49-F238E27FC236}">
                <a16:creationId xmlns:a16="http://schemas.microsoft.com/office/drawing/2014/main" id="{B5F4698B-1298-4CC1-BF0E-CF0D01BD0F4F}"/>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4822" name="Rectangle 6">
            <a:extLst>
              <a:ext uri="{FF2B5EF4-FFF2-40B4-BE49-F238E27FC236}">
                <a16:creationId xmlns:a16="http://schemas.microsoft.com/office/drawing/2014/main" id="{911BB8F1-C10B-454C-9537-8AD208E6CBF4}"/>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4823" name="Rectangle 7">
            <a:extLst>
              <a:ext uri="{FF2B5EF4-FFF2-40B4-BE49-F238E27FC236}">
                <a16:creationId xmlns:a16="http://schemas.microsoft.com/office/drawing/2014/main" id="{7F3F524C-2FC4-4928-9782-6DEBC67FDCF8}"/>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4824" name="Rectangle 8">
            <a:extLst>
              <a:ext uri="{FF2B5EF4-FFF2-40B4-BE49-F238E27FC236}">
                <a16:creationId xmlns:a16="http://schemas.microsoft.com/office/drawing/2014/main" id="{03371D22-B801-43F8-8BC0-34BCE0264584}"/>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43D7FF4B-F58F-4487-9149-193044ADB80B}"/>
              </a:ext>
            </a:extLst>
          </p:cNvPr>
          <p:cNvSpPr txBox="1">
            <a:spLocks noChangeArrowheads="1"/>
          </p:cNvSpPr>
          <p:nvPr/>
        </p:nvSpPr>
        <p:spPr bwMode="auto">
          <a:xfrm>
            <a:off x="1106488" y="0"/>
            <a:ext cx="3968750" cy="641350"/>
          </a:xfrm>
          <a:prstGeom prst="rect">
            <a:avLst/>
          </a:prstGeom>
          <a:noFill/>
          <a:ln>
            <a:noFill/>
          </a:ln>
        </p:spPr>
        <p:txBody>
          <a:bodyPr wrap="non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defRPr/>
            </a:pPr>
            <a:r>
              <a:rPr lang="en-US" altLang="en-US" sz="3600">
                <a:solidFill>
                  <a:schemeClr val="hlink"/>
                </a:solidFill>
                <a:effectLst>
                  <a:outerShdw blurRad="38100" dist="38100" dir="2700000" algn="tl">
                    <a:srgbClr val="C0C0C0"/>
                  </a:outerShdw>
                </a:effectLst>
                <a:latin typeface="Times New Roman" pitchFamily="18" charset="0"/>
              </a:rPr>
              <a:t>18.18.1  Packetizing</a:t>
            </a:r>
          </a:p>
        </p:txBody>
      </p:sp>
      <p:sp>
        <p:nvSpPr>
          <p:cNvPr id="34826" name="Rectangle 10">
            <a:extLst>
              <a:ext uri="{FF2B5EF4-FFF2-40B4-BE49-F238E27FC236}">
                <a16:creationId xmlns:a16="http://schemas.microsoft.com/office/drawing/2014/main" id="{FAAE0764-2DF2-4473-8228-E0A528A7110D}"/>
              </a:ext>
            </a:extLst>
          </p:cNvPr>
          <p:cNvSpPr>
            <a:spLocks noChangeArrowheads="1"/>
          </p:cNvSpPr>
          <p:nvPr/>
        </p:nvSpPr>
        <p:spPr bwMode="auto">
          <a:xfrm>
            <a:off x="381000" y="1293813"/>
            <a:ext cx="7924800" cy="4832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a:latin typeface="Times New Roman" panose="02020603050405020304" pitchFamily="18" charset="0"/>
              </a:rPr>
              <a:t>The first duty of the network layer is definitely packetizing: encapsulating the payload in a network-layer packet at the source and decapsulating the payload from the network-layer packet at the destination. In other words, one duty of the network layer is to carry a payload from the source to the destination without changing it or using it. The network layer is doing the service of a carrier such as the postal office, which is responsible for delivery of packages from a sender to a receiver without changing or using the contents.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Number Placeholder 1">
            <a:extLst>
              <a:ext uri="{FF2B5EF4-FFF2-40B4-BE49-F238E27FC236}">
                <a16:creationId xmlns:a16="http://schemas.microsoft.com/office/drawing/2014/main" id="{F64DE714-8A32-4DAD-B02F-D01EC9FF456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147D4574-62D0-4A6E-B106-14BFDF5500FA}" type="slidenum">
              <a:rPr lang="en-US" altLang="en-US" sz="1200" i="0">
                <a:latin typeface="Arial" panose="020B0604020202020204" pitchFamily="34" charset="0"/>
              </a:rPr>
              <a:pPr/>
              <a:t>40</a:t>
            </a:fld>
            <a:endParaRPr lang="en-US" altLang="en-US" sz="1200" i="0">
              <a:latin typeface="Arial" panose="020B0604020202020204" pitchFamily="34" charset="0"/>
            </a:endParaRPr>
          </a:p>
        </p:txBody>
      </p:sp>
      <p:sp>
        <p:nvSpPr>
          <p:cNvPr id="94210" name="Rectangle 2">
            <a:extLst>
              <a:ext uri="{FF2B5EF4-FFF2-40B4-BE49-F238E27FC236}">
                <a16:creationId xmlns:a16="http://schemas.microsoft.com/office/drawing/2014/main" id="{0C6EF09B-7224-438C-888C-FF63DEFD71A3}"/>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4211" name="Rectangle 3">
            <a:extLst>
              <a:ext uri="{FF2B5EF4-FFF2-40B4-BE49-F238E27FC236}">
                <a16:creationId xmlns:a16="http://schemas.microsoft.com/office/drawing/2014/main" id="{F4F2D5CC-8575-4B82-B6DB-F874D2FAC7A2}"/>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4212" name="Rectangle 4">
            <a:extLst>
              <a:ext uri="{FF2B5EF4-FFF2-40B4-BE49-F238E27FC236}">
                <a16:creationId xmlns:a16="http://schemas.microsoft.com/office/drawing/2014/main" id="{F2BB384B-2890-4BEB-8F00-8AA8DFE65866}"/>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4213" name="Rectangle 5">
            <a:extLst>
              <a:ext uri="{FF2B5EF4-FFF2-40B4-BE49-F238E27FC236}">
                <a16:creationId xmlns:a16="http://schemas.microsoft.com/office/drawing/2014/main" id="{1E88B5A8-5A80-4F8B-838D-F66F4C0F7C44}"/>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4214" name="Rectangle 6">
            <a:extLst>
              <a:ext uri="{FF2B5EF4-FFF2-40B4-BE49-F238E27FC236}">
                <a16:creationId xmlns:a16="http://schemas.microsoft.com/office/drawing/2014/main" id="{4E343D9D-8FAE-4C09-B50B-0B262EA44958}"/>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4215" name="Rectangle 7">
            <a:extLst>
              <a:ext uri="{FF2B5EF4-FFF2-40B4-BE49-F238E27FC236}">
                <a16:creationId xmlns:a16="http://schemas.microsoft.com/office/drawing/2014/main" id="{BF308302-840B-4DDF-9163-B89DDEF568B2}"/>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4216" name="Rectangle 8">
            <a:extLst>
              <a:ext uri="{FF2B5EF4-FFF2-40B4-BE49-F238E27FC236}">
                <a16:creationId xmlns:a16="http://schemas.microsoft.com/office/drawing/2014/main" id="{918B8B29-6B2E-49B6-90AD-1A911E1B1EA3}"/>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8B8A7BDF-C632-4B67-A0EB-0868E8CD3E0D}"/>
              </a:ext>
            </a:extLst>
          </p:cNvPr>
          <p:cNvSpPr txBox="1">
            <a:spLocks noChangeArrowheads="1"/>
          </p:cNvSpPr>
          <p:nvPr/>
        </p:nvSpPr>
        <p:spPr bwMode="auto">
          <a:xfrm>
            <a:off x="1106488" y="0"/>
            <a:ext cx="5327650" cy="641350"/>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18.4.2  Classful Addressing</a:t>
            </a:r>
          </a:p>
        </p:txBody>
      </p:sp>
      <p:sp>
        <p:nvSpPr>
          <p:cNvPr id="94218" name="Rectangle 10">
            <a:extLst>
              <a:ext uri="{FF2B5EF4-FFF2-40B4-BE49-F238E27FC236}">
                <a16:creationId xmlns:a16="http://schemas.microsoft.com/office/drawing/2014/main" id="{930C80FD-C558-4EF8-874C-DD24713F07AF}"/>
              </a:ext>
            </a:extLst>
          </p:cNvPr>
          <p:cNvSpPr>
            <a:spLocks noChangeArrowheads="1"/>
          </p:cNvSpPr>
          <p:nvPr/>
        </p:nvSpPr>
        <p:spPr bwMode="auto">
          <a:xfrm>
            <a:off x="381000" y="1293813"/>
            <a:ext cx="7924800" cy="4362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a:latin typeface="Times New Roman" panose="02020603050405020304" pitchFamily="18" charset="0"/>
              </a:rPr>
              <a:t>When the Internet started, an IPv4 address was designed with a fixed-length prefix, but to accommodate both small and large networks, three fixed-length prefixes were designed instead of one (n = 8, n = 16, and n = 24). The whole address space was divided into five classes (class A, B, C, D, and E), as shown in Figure 18.18. This scheme is referred to as classful addressing. Although classful addressing belongs to the past, it helps us to understand classless addressing, discussed later.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Number Placeholder 1">
            <a:extLst>
              <a:ext uri="{FF2B5EF4-FFF2-40B4-BE49-F238E27FC236}">
                <a16:creationId xmlns:a16="http://schemas.microsoft.com/office/drawing/2014/main" id="{7014940A-E684-4284-8EB2-E88DE764C2B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09721F3C-4399-49C6-A218-C1B9598D769B}" type="slidenum">
              <a:rPr lang="en-US" altLang="en-US" sz="1200" i="0">
                <a:latin typeface="Arial" panose="020B0604020202020204" pitchFamily="34" charset="0"/>
              </a:rPr>
              <a:pPr/>
              <a:t>41</a:t>
            </a:fld>
            <a:endParaRPr lang="en-US" altLang="en-US" sz="1200" i="0">
              <a:latin typeface="Arial" panose="020B0604020202020204" pitchFamily="34" charset="0"/>
            </a:endParaRPr>
          </a:p>
        </p:txBody>
      </p:sp>
      <p:sp>
        <p:nvSpPr>
          <p:cNvPr id="96258" name="Rectangle 14">
            <a:extLst>
              <a:ext uri="{FF2B5EF4-FFF2-40B4-BE49-F238E27FC236}">
                <a16:creationId xmlns:a16="http://schemas.microsoft.com/office/drawing/2014/main" id="{184D12EB-D607-4CBC-8536-E4A6E8BA52BA}"/>
              </a:ext>
            </a:extLst>
          </p:cNvPr>
          <p:cNvSpPr>
            <a:spLocks noChangeArrowheads="1"/>
          </p:cNvSpPr>
          <p:nvPr/>
        </p:nvSpPr>
        <p:spPr bwMode="auto">
          <a:xfrm>
            <a:off x="152400" y="133350"/>
            <a:ext cx="87630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18.18: </a:t>
            </a:r>
            <a:r>
              <a:rPr lang="en-US" altLang="en-US" sz="2000">
                <a:latin typeface="Times-BoldItalic"/>
              </a:rPr>
              <a:t>Occupation of the address space in classful addressing</a:t>
            </a:r>
          </a:p>
        </p:txBody>
      </p:sp>
      <p:pic>
        <p:nvPicPr>
          <p:cNvPr id="45061" name="Picture 5">
            <a:extLst>
              <a:ext uri="{FF2B5EF4-FFF2-40B4-BE49-F238E27FC236}">
                <a16:creationId xmlns:a16="http://schemas.microsoft.com/office/drawing/2014/main" id="{3A6CEE2D-227E-4761-8D38-0D1E0D45F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38" y="1046163"/>
            <a:ext cx="8437562" cy="146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6">
            <a:extLst>
              <a:ext uri="{FF2B5EF4-FFF2-40B4-BE49-F238E27FC236}">
                <a16:creationId xmlns:a16="http://schemas.microsoft.com/office/drawing/2014/main" id="{AA152354-A651-4189-87D3-0FE10BAE8A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38" y="3352800"/>
            <a:ext cx="4930775" cy="222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7">
            <a:extLst>
              <a:ext uri="{FF2B5EF4-FFF2-40B4-BE49-F238E27FC236}">
                <a16:creationId xmlns:a16="http://schemas.microsoft.com/office/drawing/2014/main" id="{F8A17878-3178-437D-8EE7-F45B515072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4188" y="3683000"/>
            <a:ext cx="3340100"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06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1" presetClass="entr" presetSubtype="1" fill="hold" nodeType="clickEffect">
                                  <p:stCondLst>
                                    <p:cond delay="0"/>
                                  </p:stCondLst>
                                  <p:childTnLst>
                                    <p:set>
                                      <p:cBhvr>
                                        <p:cTn id="10" dur="1" fill="hold">
                                          <p:stCondLst>
                                            <p:cond delay="0"/>
                                          </p:stCondLst>
                                        </p:cTn>
                                        <p:tgtEl>
                                          <p:spTgt spid="45062"/>
                                        </p:tgtEl>
                                        <p:attrNameLst>
                                          <p:attrName>style.visibility</p:attrName>
                                        </p:attrNameLst>
                                      </p:cBhvr>
                                      <p:to>
                                        <p:strVal val="visible"/>
                                      </p:to>
                                    </p:set>
                                    <p:animEffect transition="in" filter="wheel(1)">
                                      <p:cBhvr>
                                        <p:cTn id="11" dur="2000"/>
                                        <p:tgtEl>
                                          <p:spTgt spid="4506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3" presetClass="entr" presetSubtype="16" fill="hold" nodeType="clickEffect">
                                  <p:stCondLst>
                                    <p:cond delay="0"/>
                                  </p:stCondLst>
                                  <p:childTnLst>
                                    <p:set>
                                      <p:cBhvr>
                                        <p:cTn id="15" dur="1" fill="hold">
                                          <p:stCondLst>
                                            <p:cond delay="0"/>
                                          </p:stCondLst>
                                        </p:cTn>
                                        <p:tgtEl>
                                          <p:spTgt spid="45063"/>
                                        </p:tgtEl>
                                        <p:attrNameLst>
                                          <p:attrName>style.visibility</p:attrName>
                                        </p:attrNameLst>
                                      </p:cBhvr>
                                      <p:to>
                                        <p:strVal val="visible"/>
                                      </p:to>
                                    </p:set>
                                    <p:anim calcmode="lin" valueType="num">
                                      <p:cBhvr>
                                        <p:cTn id="16" dur="500" fill="hold"/>
                                        <p:tgtEl>
                                          <p:spTgt spid="45063"/>
                                        </p:tgtEl>
                                        <p:attrNameLst>
                                          <p:attrName>ppt_w</p:attrName>
                                        </p:attrNameLst>
                                      </p:cBhvr>
                                      <p:tavLst>
                                        <p:tav tm="0">
                                          <p:val>
                                            <p:fltVal val="0"/>
                                          </p:val>
                                        </p:tav>
                                        <p:tav tm="100000">
                                          <p:val>
                                            <p:strVal val="#ppt_w"/>
                                          </p:val>
                                        </p:tav>
                                      </p:tavLst>
                                    </p:anim>
                                    <p:anim calcmode="lin" valueType="num">
                                      <p:cBhvr>
                                        <p:cTn id="17" dur="500" fill="hold"/>
                                        <p:tgtEl>
                                          <p:spTgt spid="45063"/>
                                        </p:tgtEl>
                                        <p:attrNameLst>
                                          <p:attrName>ppt_h</p:attrName>
                                        </p:attrNameLst>
                                      </p:cBhvr>
                                      <p:tavLst>
                                        <p:tav tm="0">
                                          <p:val>
                                            <p:fltVal val="0"/>
                                          </p:val>
                                        </p:tav>
                                        <p:tav tm="100000">
                                          <p:val>
                                            <p:strVal val="#ppt_h"/>
                                          </p:val>
                                        </p:tav>
                                      </p:tavLst>
                                    </p:anim>
                                    <p:animEffect transition="in" filter="fade">
                                      <p:cBhvr>
                                        <p:cTn id="18" dur="500"/>
                                        <p:tgtEl>
                                          <p:spTgt spid="45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Number Placeholder 1">
            <a:extLst>
              <a:ext uri="{FF2B5EF4-FFF2-40B4-BE49-F238E27FC236}">
                <a16:creationId xmlns:a16="http://schemas.microsoft.com/office/drawing/2014/main" id="{63A13E66-E2C8-4F03-BE2B-ED32085A759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F6512143-8A04-45B6-897B-344279B912E5}" type="slidenum">
              <a:rPr lang="en-US" altLang="en-US" sz="1200" i="0">
                <a:latin typeface="Arial" panose="020B0604020202020204" pitchFamily="34" charset="0"/>
              </a:rPr>
              <a:pPr/>
              <a:t>42</a:t>
            </a:fld>
            <a:endParaRPr lang="en-US" altLang="en-US" sz="1200" i="0">
              <a:latin typeface="Arial" panose="020B0604020202020204" pitchFamily="34" charset="0"/>
            </a:endParaRPr>
          </a:p>
        </p:txBody>
      </p:sp>
      <p:sp>
        <p:nvSpPr>
          <p:cNvPr id="98306" name="Rectangle 2">
            <a:extLst>
              <a:ext uri="{FF2B5EF4-FFF2-40B4-BE49-F238E27FC236}">
                <a16:creationId xmlns:a16="http://schemas.microsoft.com/office/drawing/2014/main" id="{7B574502-F2B1-4250-928E-4D3591157536}"/>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8307" name="Rectangle 3">
            <a:extLst>
              <a:ext uri="{FF2B5EF4-FFF2-40B4-BE49-F238E27FC236}">
                <a16:creationId xmlns:a16="http://schemas.microsoft.com/office/drawing/2014/main" id="{D2C4EB90-77BC-4DEE-8C7F-097229ED4229}"/>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8308" name="Rectangle 4">
            <a:extLst>
              <a:ext uri="{FF2B5EF4-FFF2-40B4-BE49-F238E27FC236}">
                <a16:creationId xmlns:a16="http://schemas.microsoft.com/office/drawing/2014/main" id="{67DFBC49-72D1-4D94-9A40-F554A85CAB70}"/>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8309" name="Rectangle 5">
            <a:extLst>
              <a:ext uri="{FF2B5EF4-FFF2-40B4-BE49-F238E27FC236}">
                <a16:creationId xmlns:a16="http://schemas.microsoft.com/office/drawing/2014/main" id="{A3285757-3442-4019-93D4-F6F8EB5C5B86}"/>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8310" name="Rectangle 6">
            <a:extLst>
              <a:ext uri="{FF2B5EF4-FFF2-40B4-BE49-F238E27FC236}">
                <a16:creationId xmlns:a16="http://schemas.microsoft.com/office/drawing/2014/main" id="{32E34442-A9A3-4942-9FB6-E38245CE582B}"/>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8311" name="Rectangle 7">
            <a:extLst>
              <a:ext uri="{FF2B5EF4-FFF2-40B4-BE49-F238E27FC236}">
                <a16:creationId xmlns:a16="http://schemas.microsoft.com/office/drawing/2014/main" id="{495BB38E-F00E-4FBE-AE15-A13D3B6A51F9}"/>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8312" name="Rectangle 8">
            <a:extLst>
              <a:ext uri="{FF2B5EF4-FFF2-40B4-BE49-F238E27FC236}">
                <a16:creationId xmlns:a16="http://schemas.microsoft.com/office/drawing/2014/main" id="{826F5325-DB29-4892-9166-763A13764D77}"/>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EA62C373-9F24-4CE0-9BD6-80177085CEC2}"/>
              </a:ext>
            </a:extLst>
          </p:cNvPr>
          <p:cNvSpPr txBox="1">
            <a:spLocks noChangeArrowheads="1"/>
          </p:cNvSpPr>
          <p:nvPr/>
        </p:nvSpPr>
        <p:spPr bwMode="auto">
          <a:xfrm>
            <a:off x="1106488" y="0"/>
            <a:ext cx="5480050" cy="641350"/>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18.4.3  Classless Addressing</a:t>
            </a:r>
          </a:p>
        </p:txBody>
      </p:sp>
      <p:sp>
        <p:nvSpPr>
          <p:cNvPr id="98314" name="Rectangle 10">
            <a:extLst>
              <a:ext uri="{FF2B5EF4-FFF2-40B4-BE49-F238E27FC236}">
                <a16:creationId xmlns:a16="http://schemas.microsoft.com/office/drawing/2014/main" id="{D605D0A0-39D5-4D79-9E68-00326D3AA7D5}"/>
              </a:ext>
            </a:extLst>
          </p:cNvPr>
          <p:cNvSpPr>
            <a:spLocks noChangeArrowheads="1"/>
          </p:cNvSpPr>
          <p:nvPr/>
        </p:nvSpPr>
        <p:spPr bwMode="auto">
          <a:xfrm>
            <a:off x="381000" y="1293813"/>
            <a:ext cx="7924800" cy="5216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a:latin typeface="Times New Roman" panose="02020603050405020304" pitchFamily="18" charset="0"/>
              </a:rPr>
              <a:t>With the growth of the Internet, it was clear that a larger address space was needed as a long-term solution. The larger address space, however, requires that the length of IP addresses also be increased, which means the format of the IP packets needs to be changed. Although the long-range solution has already been devised and is called IPv6, a short-term solution was also devised to use the same address space but to change the distribution of addresses to provide a fair share to each organization. The short-term solution still uses IPv4 addresses, but it is called classless addressing.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Number Placeholder 1">
            <a:extLst>
              <a:ext uri="{FF2B5EF4-FFF2-40B4-BE49-F238E27FC236}">
                <a16:creationId xmlns:a16="http://schemas.microsoft.com/office/drawing/2014/main" id="{B6FC15C8-78D2-45E8-A7B5-553B77B8EA8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220362E4-6742-404B-AE2C-4103616F75AA}" type="slidenum">
              <a:rPr lang="en-US" altLang="en-US" sz="1200" i="0">
                <a:latin typeface="Arial" panose="020B0604020202020204" pitchFamily="34" charset="0"/>
              </a:rPr>
              <a:pPr/>
              <a:t>43</a:t>
            </a:fld>
            <a:endParaRPr lang="en-US" altLang="en-US" sz="1200" i="0">
              <a:latin typeface="Arial" panose="020B0604020202020204" pitchFamily="34" charset="0"/>
            </a:endParaRPr>
          </a:p>
        </p:txBody>
      </p:sp>
      <p:sp>
        <p:nvSpPr>
          <p:cNvPr id="100354" name="Rectangle 14">
            <a:extLst>
              <a:ext uri="{FF2B5EF4-FFF2-40B4-BE49-F238E27FC236}">
                <a16:creationId xmlns:a16="http://schemas.microsoft.com/office/drawing/2014/main" id="{753A2914-D981-4319-BB55-6BDF6EAAA1A0}"/>
              </a:ext>
            </a:extLst>
          </p:cNvPr>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18.19:  </a:t>
            </a:r>
            <a:r>
              <a:rPr lang="en-US" altLang="en-US" sz="2000">
                <a:latin typeface="Times-BoldItalic"/>
              </a:rPr>
              <a:t> Variable-length blocks in classless addressing</a:t>
            </a:r>
          </a:p>
        </p:txBody>
      </p:sp>
      <p:pic>
        <p:nvPicPr>
          <p:cNvPr id="46084" name="Picture 6">
            <a:extLst>
              <a:ext uri="{FF2B5EF4-FFF2-40B4-BE49-F238E27FC236}">
                <a16:creationId xmlns:a16="http://schemas.microsoft.com/office/drawing/2014/main" id="{F6E44F5D-EA0D-4E8C-8648-C79971142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25" y="2655888"/>
            <a:ext cx="8702675"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46084"/>
                                        </p:tgtEl>
                                        <p:attrNameLst>
                                          <p:attrName>style.visibility</p:attrName>
                                        </p:attrNameLst>
                                      </p:cBhvr>
                                      <p:to>
                                        <p:strVal val="visible"/>
                                      </p:to>
                                    </p:set>
                                    <p:anim calcmode="lin" valueType="num">
                                      <p:cBhvr>
                                        <p:cTn id="7" dur="1000" fill="hold"/>
                                        <p:tgtEl>
                                          <p:spTgt spid="46084"/>
                                        </p:tgtEl>
                                        <p:attrNameLst>
                                          <p:attrName>ppt_w</p:attrName>
                                        </p:attrNameLst>
                                      </p:cBhvr>
                                      <p:tavLst>
                                        <p:tav tm="0">
                                          <p:val>
                                            <p:fltVal val="0"/>
                                          </p:val>
                                        </p:tav>
                                        <p:tav tm="100000">
                                          <p:val>
                                            <p:strVal val="#ppt_w"/>
                                          </p:val>
                                        </p:tav>
                                      </p:tavLst>
                                    </p:anim>
                                    <p:anim calcmode="lin" valueType="num">
                                      <p:cBhvr>
                                        <p:cTn id="8" dur="1000" fill="hold"/>
                                        <p:tgtEl>
                                          <p:spTgt spid="46084"/>
                                        </p:tgtEl>
                                        <p:attrNameLst>
                                          <p:attrName>ppt_h</p:attrName>
                                        </p:attrNameLst>
                                      </p:cBhvr>
                                      <p:tavLst>
                                        <p:tav tm="0">
                                          <p:val>
                                            <p:fltVal val="0"/>
                                          </p:val>
                                        </p:tav>
                                        <p:tav tm="100000">
                                          <p:val>
                                            <p:strVal val="#ppt_h"/>
                                          </p:val>
                                        </p:tav>
                                      </p:tavLst>
                                    </p:anim>
                                    <p:anim calcmode="lin" valueType="num">
                                      <p:cBhvr>
                                        <p:cTn id="9" dur="1000" fill="hold"/>
                                        <p:tgtEl>
                                          <p:spTgt spid="46084"/>
                                        </p:tgtEl>
                                        <p:attrNameLst>
                                          <p:attrName>style.rotation</p:attrName>
                                        </p:attrNameLst>
                                      </p:cBhvr>
                                      <p:tavLst>
                                        <p:tav tm="0">
                                          <p:val>
                                            <p:fltVal val="90"/>
                                          </p:val>
                                        </p:tav>
                                        <p:tav tm="100000">
                                          <p:val>
                                            <p:fltVal val="0"/>
                                          </p:val>
                                        </p:tav>
                                      </p:tavLst>
                                    </p:anim>
                                    <p:animEffect transition="in" filter="fade">
                                      <p:cBhvr>
                                        <p:cTn id="10" dur="1000"/>
                                        <p:tgtEl>
                                          <p:spTgt spid="46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Number Placeholder 1">
            <a:extLst>
              <a:ext uri="{FF2B5EF4-FFF2-40B4-BE49-F238E27FC236}">
                <a16:creationId xmlns:a16="http://schemas.microsoft.com/office/drawing/2014/main" id="{9449294C-CF03-40B7-A038-CDAC88D15BB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BB88D935-9318-49CA-85DE-F45FA1E35A82}" type="slidenum">
              <a:rPr lang="en-US" altLang="en-US" sz="1200" i="0">
                <a:latin typeface="Arial" panose="020B0604020202020204" pitchFamily="34" charset="0"/>
              </a:rPr>
              <a:pPr/>
              <a:t>44</a:t>
            </a:fld>
            <a:endParaRPr lang="en-US" altLang="en-US" sz="1200" i="0">
              <a:latin typeface="Arial" panose="020B0604020202020204" pitchFamily="34" charset="0"/>
            </a:endParaRPr>
          </a:p>
        </p:txBody>
      </p:sp>
      <p:sp>
        <p:nvSpPr>
          <p:cNvPr id="102402" name="Rectangle 14">
            <a:extLst>
              <a:ext uri="{FF2B5EF4-FFF2-40B4-BE49-F238E27FC236}">
                <a16:creationId xmlns:a16="http://schemas.microsoft.com/office/drawing/2014/main" id="{DAAADBF0-2247-4D00-B604-4A99B59C6654}"/>
              </a:ext>
            </a:extLst>
          </p:cNvPr>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18.20: </a:t>
            </a:r>
            <a:r>
              <a:rPr lang="en-US" altLang="en-US" sz="2000">
                <a:latin typeface="Times-BoldItalic"/>
              </a:rPr>
              <a:t>Slash notation (CIDR)</a:t>
            </a:r>
          </a:p>
        </p:txBody>
      </p:sp>
      <p:pic>
        <p:nvPicPr>
          <p:cNvPr id="47109" name="Picture 5">
            <a:extLst>
              <a:ext uri="{FF2B5EF4-FFF2-40B4-BE49-F238E27FC236}">
                <a16:creationId xmlns:a16="http://schemas.microsoft.com/office/drawing/2014/main" id="{AF00ED37-35BB-475A-A974-F62B700006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76400"/>
            <a:ext cx="7472363"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6">
            <a:extLst>
              <a:ext uri="{FF2B5EF4-FFF2-40B4-BE49-F238E27FC236}">
                <a16:creationId xmlns:a16="http://schemas.microsoft.com/office/drawing/2014/main" id="{2A3912F9-9C20-4295-8ECD-F4CD073DB2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370138"/>
            <a:ext cx="131921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Picture 7">
            <a:extLst>
              <a:ext uri="{FF2B5EF4-FFF2-40B4-BE49-F238E27FC236}">
                <a16:creationId xmlns:a16="http://schemas.microsoft.com/office/drawing/2014/main" id="{B637364E-BACC-4C6A-BE16-0EF20480A2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3873500"/>
            <a:ext cx="2481263"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1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nodeType="clickEffect">
                                  <p:stCondLst>
                                    <p:cond delay="0"/>
                                  </p:stCondLst>
                                  <p:childTnLst>
                                    <p:set>
                                      <p:cBhvr>
                                        <p:cTn id="10" dur="1" fill="hold">
                                          <p:stCondLst>
                                            <p:cond delay="0"/>
                                          </p:stCondLst>
                                        </p:cTn>
                                        <p:tgtEl>
                                          <p:spTgt spid="47110"/>
                                        </p:tgtEl>
                                        <p:attrNameLst>
                                          <p:attrName>style.visibility</p:attrName>
                                        </p:attrNameLst>
                                      </p:cBhvr>
                                      <p:to>
                                        <p:strVal val="visible"/>
                                      </p:to>
                                    </p:set>
                                    <p:animEffect transition="in" filter="wipe(down)">
                                      <p:cBhvr>
                                        <p:cTn id="11" dur="580">
                                          <p:stCondLst>
                                            <p:cond delay="0"/>
                                          </p:stCondLst>
                                        </p:cTn>
                                        <p:tgtEl>
                                          <p:spTgt spid="47110"/>
                                        </p:tgtEl>
                                      </p:cBhvr>
                                    </p:animEffect>
                                    <p:anim calcmode="lin" valueType="num">
                                      <p:cBhvr>
                                        <p:cTn id="12" dur="1822" tmFilter="0,0; 0.14,0.36; 0.43,0.73; 0.71,0.91; 1.0,1.0">
                                          <p:stCondLst>
                                            <p:cond delay="0"/>
                                          </p:stCondLst>
                                        </p:cTn>
                                        <p:tgtEl>
                                          <p:spTgt spid="47110"/>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47110"/>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47110"/>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47110"/>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47110"/>
                                        </p:tgtEl>
                                        <p:attrNameLst>
                                          <p:attrName>ppt_y</p:attrName>
                                        </p:attrNameLst>
                                      </p:cBhvr>
                                      <p:tavLst>
                                        <p:tav tm="0" fmla="#ppt_y-sin(pi*$)/81">
                                          <p:val>
                                            <p:fltVal val="0"/>
                                          </p:val>
                                        </p:tav>
                                        <p:tav tm="100000">
                                          <p:val>
                                            <p:fltVal val="1"/>
                                          </p:val>
                                        </p:tav>
                                      </p:tavLst>
                                    </p:anim>
                                    <p:animScale>
                                      <p:cBhvr>
                                        <p:cTn id="17" dur="26">
                                          <p:stCondLst>
                                            <p:cond delay="650"/>
                                          </p:stCondLst>
                                        </p:cTn>
                                        <p:tgtEl>
                                          <p:spTgt spid="47110"/>
                                        </p:tgtEl>
                                      </p:cBhvr>
                                      <p:to x="100000" y="60000"/>
                                    </p:animScale>
                                    <p:animScale>
                                      <p:cBhvr>
                                        <p:cTn id="18" dur="166" decel="50000">
                                          <p:stCondLst>
                                            <p:cond delay="676"/>
                                          </p:stCondLst>
                                        </p:cTn>
                                        <p:tgtEl>
                                          <p:spTgt spid="47110"/>
                                        </p:tgtEl>
                                      </p:cBhvr>
                                      <p:to x="100000" y="100000"/>
                                    </p:animScale>
                                    <p:animScale>
                                      <p:cBhvr>
                                        <p:cTn id="19" dur="26">
                                          <p:stCondLst>
                                            <p:cond delay="1312"/>
                                          </p:stCondLst>
                                        </p:cTn>
                                        <p:tgtEl>
                                          <p:spTgt spid="47110"/>
                                        </p:tgtEl>
                                      </p:cBhvr>
                                      <p:to x="100000" y="80000"/>
                                    </p:animScale>
                                    <p:animScale>
                                      <p:cBhvr>
                                        <p:cTn id="20" dur="166" decel="50000">
                                          <p:stCondLst>
                                            <p:cond delay="1338"/>
                                          </p:stCondLst>
                                        </p:cTn>
                                        <p:tgtEl>
                                          <p:spTgt spid="47110"/>
                                        </p:tgtEl>
                                      </p:cBhvr>
                                      <p:to x="100000" y="100000"/>
                                    </p:animScale>
                                    <p:animScale>
                                      <p:cBhvr>
                                        <p:cTn id="21" dur="26">
                                          <p:stCondLst>
                                            <p:cond delay="1642"/>
                                          </p:stCondLst>
                                        </p:cTn>
                                        <p:tgtEl>
                                          <p:spTgt spid="47110"/>
                                        </p:tgtEl>
                                      </p:cBhvr>
                                      <p:to x="100000" y="90000"/>
                                    </p:animScale>
                                    <p:animScale>
                                      <p:cBhvr>
                                        <p:cTn id="22" dur="166" decel="50000">
                                          <p:stCondLst>
                                            <p:cond delay="1668"/>
                                          </p:stCondLst>
                                        </p:cTn>
                                        <p:tgtEl>
                                          <p:spTgt spid="47110"/>
                                        </p:tgtEl>
                                      </p:cBhvr>
                                      <p:to x="100000" y="100000"/>
                                    </p:animScale>
                                    <p:animScale>
                                      <p:cBhvr>
                                        <p:cTn id="23" dur="26">
                                          <p:stCondLst>
                                            <p:cond delay="1808"/>
                                          </p:stCondLst>
                                        </p:cTn>
                                        <p:tgtEl>
                                          <p:spTgt spid="47110"/>
                                        </p:tgtEl>
                                      </p:cBhvr>
                                      <p:to x="100000" y="95000"/>
                                    </p:animScale>
                                    <p:animScale>
                                      <p:cBhvr>
                                        <p:cTn id="24" dur="166" decel="50000">
                                          <p:stCondLst>
                                            <p:cond delay="1834"/>
                                          </p:stCondLst>
                                        </p:cTn>
                                        <p:tgtEl>
                                          <p:spTgt spid="47110"/>
                                        </p:tgtEl>
                                      </p:cBhvr>
                                      <p:to x="100000" y="100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31" presetClass="entr" presetSubtype="0" fill="hold" nodeType="clickEffect">
                                  <p:stCondLst>
                                    <p:cond delay="0"/>
                                  </p:stCondLst>
                                  <p:childTnLst>
                                    <p:set>
                                      <p:cBhvr>
                                        <p:cTn id="28" dur="1" fill="hold">
                                          <p:stCondLst>
                                            <p:cond delay="0"/>
                                          </p:stCondLst>
                                        </p:cTn>
                                        <p:tgtEl>
                                          <p:spTgt spid="47111"/>
                                        </p:tgtEl>
                                        <p:attrNameLst>
                                          <p:attrName>style.visibility</p:attrName>
                                        </p:attrNameLst>
                                      </p:cBhvr>
                                      <p:to>
                                        <p:strVal val="visible"/>
                                      </p:to>
                                    </p:set>
                                    <p:anim calcmode="lin" valueType="num">
                                      <p:cBhvr>
                                        <p:cTn id="29" dur="1000" fill="hold"/>
                                        <p:tgtEl>
                                          <p:spTgt spid="47111"/>
                                        </p:tgtEl>
                                        <p:attrNameLst>
                                          <p:attrName>ppt_w</p:attrName>
                                        </p:attrNameLst>
                                      </p:cBhvr>
                                      <p:tavLst>
                                        <p:tav tm="0">
                                          <p:val>
                                            <p:fltVal val="0"/>
                                          </p:val>
                                        </p:tav>
                                        <p:tav tm="100000">
                                          <p:val>
                                            <p:strVal val="#ppt_w"/>
                                          </p:val>
                                        </p:tav>
                                      </p:tavLst>
                                    </p:anim>
                                    <p:anim calcmode="lin" valueType="num">
                                      <p:cBhvr>
                                        <p:cTn id="30" dur="1000" fill="hold"/>
                                        <p:tgtEl>
                                          <p:spTgt spid="47111"/>
                                        </p:tgtEl>
                                        <p:attrNameLst>
                                          <p:attrName>ppt_h</p:attrName>
                                        </p:attrNameLst>
                                      </p:cBhvr>
                                      <p:tavLst>
                                        <p:tav tm="0">
                                          <p:val>
                                            <p:fltVal val="0"/>
                                          </p:val>
                                        </p:tav>
                                        <p:tav tm="100000">
                                          <p:val>
                                            <p:strVal val="#ppt_h"/>
                                          </p:val>
                                        </p:tav>
                                      </p:tavLst>
                                    </p:anim>
                                    <p:anim calcmode="lin" valueType="num">
                                      <p:cBhvr>
                                        <p:cTn id="31" dur="1000" fill="hold"/>
                                        <p:tgtEl>
                                          <p:spTgt spid="47111"/>
                                        </p:tgtEl>
                                        <p:attrNameLst>
                                          <p:attrName>style.rotation</p:attrName>
                                        </p:attrNameLst>
                                      </p:cBhvr>
                                      <p:tavLst>
                                        <p:tav tm="0">
                                          <p:val>
                                            <p:fltVal val="90"/>
                                          </p:val>
                                        </p:tav>
                                        <p:tav tm="100000">
                                          <p:val>
                                            <p:fltVal val="0"/>
                                          </p:val>
                                        </p:tav>
                                      </p:tavLst>
                                    </p:anim>
                                    <p:animEffect transition="in" filter="fade">
                                      <p:cBhvr>
                                        <p:cTn id="32" dur="1000"/>
                                        <p:tgtEl>
                                          <p:spTgt spid="47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Number Placeholder 1">
            <a:extLst>
              <a:ext uri="{FF2B5EF4-FFF2-40B4-BE49-F238E27FC236}">
                <a16:creationId xmlns:a16="http://schemas.microsoft.com/office/drawing/2014/main" id="{27BE950E-BBC0-4464-B7AC-CEDF9081965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67FA1170-662C-41CF-BCA4-7010EA176ADF}" type="slidenum">
              <a:rPr lang="en-US" altLang="en-US" sz="1200" i="0">
                <a:latin typeface="Arial" panose="020B0604020202020204" pitchFamily="34" charset="0"/>
              </a:rPr>
              <a:pPr/>
              <a:t>45</a:t>
            </a:fld>
            <a:endParaRPr lang="en-US" altLang="en-US" sz="1200" i="0">
              <a:latin typeface="Arial" panose="020B0604020202020204" pitchFamily="34" charset="0"/>
            </a:endParaRPr>
          </a:p>
        </p:txBody>
      </p:sp>
      <p:sp>
        <p:nvSpPr>
          <p:cNvPr id="104450" name="Rectangle 14">
            <a:extLst>
              <a:ext uri="{FF2B5EF4-FFF2-40B4-BE49-F238E27FC236}">
                <a16:creationId xmlns:a16="http://schemas.microsoft.com/office/drawing/2014/main" id="{1CC18349-6A34-4272-BDD3-3935328372D6}"/>
              </a:ext>
            </a:extLst>
          </p:cNvPr>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18.21:  </a:t>
            </a:r>
            <a:r>
              <a:rPr lang="en-US" altLang="en-US" sz="2000">
                <a:latin typeface="Times-BoldItalic"/>
              </a:rPr>
              <a:t>Information extraction in classless addressing</a:t>
            </a:r>
          </a:p>
        </p:txBody>
      </p:sp>
      <p:pic>
        <p:nvPicPr>
          <p:cNvPr id="48137" name="Picture 9">
            <a:extLst>
              <a:ext uri="{FF2B5EF4-FFF2-40B4-BE49-F238E27FC236}">
                <a16:creationId xmlns:a16="http://schemas.microsoft.com/office/drawing/2014/main" id="{1C896320-DD2E-417B-92B5-D5D50DA5C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75" y="838200"/>
            <a:ext cx="5619750"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0" name="Picture 12">
            <a:extLst>
              <a:ext uri="{FF2B5EF4-FFF2-40B4-BE49-F238E27FC236}">
                <a16:creationId xmlns:a16="http://schemas.microsoft.com/office/drawing/2014/main" id="{B529062B-206E-475C-963F-6172A29AD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3327400"/>
            <a:ext cx="467042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1" name="Picture 13">
            <a:extLst>
              <a:ext uri="{FF2B5EF4-FFF2-40B4-BE49-F238E27FC236}">
                <a16:creationId xmlns:a16="http://schemas.microsoft.com/office/drawing/2014/main" id="{382221C2-06A2-46CC-9F60-997EB0EB1A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5232400"/>
            <a:ext cx="467042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3" name="Picture 15">
            <a:extLst>
              <a:ext uri="{FF2B5EF4-FFF2-40B4-BE49-F238E27FC236}">
                <a16:creationId xmlns:a16="http://schemas.microsoft.com/office/drawing/2014/main" id="{5BF8820C-D115-43EA-BA18-C01DD5398B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8275" y="4219575"/>
            <a:ext cx="13335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4" name="Picture 16">
            <a:extLst>
              <a:ext uri="{FF2B5EF4-FFF2-40B4-BE49-F238E27FC236}">
                <a16:creationId xmlns:a16="http://schemas.microsoft.com/office/drawing/2014/main" id="{DC2D6B1E-71FE-45F4-9EDA-EFF6811130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3663" y="1600200"/>
            <a:ext cx="24384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eft Arrow Callout 4">
            <a:extLst>
              <a:ext uri="{FF2B5EF4-FFF2-40B4-BE49-F238E27FC236}">
                <a16:creationId xmlns:a16="http://schemas.microsoft.com/office/drawing/2014/main" id="{4C02053B-0D6F-4F62-B6DB-4141C6A97338}"/>
              </a:ext>
            </a:extLst>
          </p:cNvPr>
          <p:cNvSpPr/>
          <p:nvPr/>
        </p:nvSpPr>
        <p:spPr bwMode="auto">
          <a:xfrm>
            <a:off x="5298831" y="4857452"/>
            <a:ext cx="2133600" cy="1048190"/>
          </a:xfrm>
          <a:prstGeom prst="leftArrowCallou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r>
              <a:rPr lang="en-US" sz="2000" i="0" dirty="0">
                <a:ln w="12700">
                  <a:solidFill>
                    <a:schemeClr val="tx2">
                      <a:satMod val="155000"/>
                    </a:schemeClr>
                  </a:solidFill>
                  <a:prstDash val="solid"/>
                </a:ln>
                <a:solidFill>
                  <a:srgbClr val="FF0000"/>
                </a:solidFill>
                <a:latin typeface="Arial" pitchFamily="34" charset="0"/>
                <a:cs typeface="Arial" pitchFamily="34" charset="0"/>
              </a:rPr>
              <a:t>Set all suffix bits</a:t>
            </a:r>
          </a:p>
          <a:p>
            <a:pPr>
              <a:defRPr/>
            </a:pPr>
            <a:r>
              <a:rPr lang="en-US" sz="2000" i="0" dirty="0">
                <a:ln w="12700">
                  <a:solidFill>
                    <a:schemeClr val="tx2">
                      <a:satMod val="155000"/>
                    </a:schemeClr>
                  </a:solidFill>
                  <a:prstDash val="solid"/>
                </a:ln>
                <a:solidFill>
                  <a:srgbClr val="FF0000"/>
                </a:solidFill>
                <a:latin typeface="Arial" pitchFamily="34" charset="0"/>
                <a:cs typeface="Arial" pitchFamily="34" charset="0"/>
              </a:rPr>
              <a:t>to 1s</a:t>
            </a:r>
          </a:p>
        </p:txBody>
      </p:sp>
      <p:sp>
        <p:nvSpPr>
          <p:cNvPr id="23" name="Left Arrow Callout 22">
            <a:extLst>
              <a:ext uri="{FF2B5EF4-FFF2-40B4-BE49-F238E27FC236}">
                <a16:creationId xmlns:a16="http://schemas.microsoft.com/office/drawing/2014/main" id="{793BA035-9A37-4977-9BD3-9D6EAC39F5B5}"/>
              </a:ext>
            </a:extLst>
          </p:cNvPr>
          <p:cNvSpPr/>
          <p:nvPr/>
        </p:nvSpPr>
        <p:spPr bwMode="auto">
          <a:xfrm>
            <a:off x="5334000" y="2965792"/>
            <a:ext cx="2133600" cy="1048190"/>
          </a:xfrm>
          <a:prstGeom prst="leftArrowCallou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r>
              <a:rPr lang="en-US" sz="2000" i="0" dirty="0">
                <a:ln w="12700">
                  <a:solidFill>
                    <a:schemeClr val="tx2">
                      <a:satMod val="155000"/>
                    </a:schemeClr>
                  </a:solidFill>
                  <a:prstDash val="solid"/>
                </a:ln>
                <a:solidFill>
                  <a:srgbClr val="FF0000"/>
                </a:solidFill>
                <a:latin typeface="Arial" pitchFamily="34" charset="0"/>
                <a:cs typeface="Arial" pitchFamily="34" charset="0"/>
              </a:rPr>
              <a:t>Set all suffix bits</a:t>
            </a:r>
          </a:p>
          <a:p>
            <a:pPr>
              <a:defRPr/>
            </a:pPr>
            <a:r>
              <a:rPr lang="en-US" sz="2000" i="0" dirty="0">
                <a:ln w="12700">
                  <a:solidFill>
                    <a:schemeClr val="tx2">
                      <a:satMod val="155000"/>
                    </a:schemeClr>
                  </a:solidFill>
                  <a:prstDash val="solid"/>
                </a:ln>
                <a:solidFill>
                  <a:srgbClr val="FF0000"/>
                </a:solidFill>
                <a:latin typeface="Arial" pitchFamily="34" charset="0"/>
                <a:cs typeface="Arial" pitchFamily="34" charset="0"/>
              </a:rPr>
              <a:t>to 0s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13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1" presetClass="entr" presetSubtype="0" fill="hold" nodeType="clickEffect">
                                  <p:stCondLst>
                                    <p:cond delay="0"/>
                                  </p:stCondLst>
                                  <p:childTnLst>
                                    <p:set>
                                      <p:cBhvr>
                                        <p:cTn id="10" dur="1" fill="hold">
                                          <p:stCondLst>
                                            <p:cond delay="0"/>
                                          </p:stCondLst>
                                        </p:cTn>
                                        <p:tgtEl>
                                          <p:spTgt spid="48140"/>
                                        </p:tgtEl>
                                        <p:attrNameLst>
                                          <p:attrName>style.visibility</p:attrName>
                                        </p:attrNameLst>
                                      </p:cBhvr>
                                      <p:to>
                                        <p:strVal val="visible"/>
                                      </p:to>
                                    </p:set>
                                    <p:anim calcmode="lin" valueType="num">
                                      <p:cBhvr>
                                        <p:cTn id="11" dur="1000" fill="hold"/>
                                        <p:tgtEl>
                                          <p:spTgt spid="48140"/>
                                        </p:tgtEl>
                                        <p:attrNameLst>
                                          <p:attrName>ppt_w</p:attrName>
                                        </p:attrNameLst>
                                      </p:cBhvr>
                                      <p:tavLst>
                                        <p:tav tm="0">
                                          <p:val>
                                            <p:fltVal val="0"/>
                                          </p:val>
                                        </p:tav>
                                        <p:tav tm="100000">
                                          <p:val>
                                            <p:strVal val="#ppt_w"/>
                                          </p:val>
                                        </p:tav>
                                      </p:tavLst>
                                    </p:anim>
                                    <p:anim calcmode="lin" valueType="num">
                                      <p:cBhvr>
                                        <p:cTn id="12" dur="1000" fill="hold"/>
                                        <p:tgtEl>
                                          <p:spTgt spid="48140"/>
                                        </p:tgtEl>
                                        <p:attrNameLst>
                                          <p:attrName>ppt_h</p:attrName>
                                        </p:attrNameLst>
                                      </p:cBhvr>
                                      <p:tavLst>
                                        <p:tav tm="0">
                                          <p:val>
                                            <p:fltVal val="0"/>
                                          </p:val>
                                        </p:tav>
                                        <p:tav tm="100000">
                                          <p:val>
                                            <p:strVal val="#ppt_h"/>
                                          </p:val>
                                        </p:tav>
                                      </p:tavLst>
                                    </p:anim>
                                    <p:anim calcmode="lin" valueType="num">
                                      <p:cBhvr>
                                        <p:cTn id="13" dur="1000" fill="hold"/>
                                        <p:tgtEl>
                                          <p:spTgt spid="48140"/>
                                        </p:tgtEl>
                                        <p:attrNameLst>
                                          <p:attrName>style.rotation</p:attrName>
                                        </p:attrNameLst>
                                      </p:cBhvr>
                                      <p:tavLst>
                                        <p:tav tm="0">
                                          <p:val>
                                            <p:fltVal val="90"/>
                                          </p:val>
                                        </p:tav>
                                        <p:tav tm="100000">
                                          <p:val>
                                            <p:fltVal val="0"/>
                                          </p:val>
                                        </p:tav>
                                      </p:tavLst>
                                    </p:anim>
                                    <p:animEffect transition="in" filter="fade">
                                      <p:cBhvr>
                                        <p:cTn id="14" dur="1000"/>
                                        <p:tgtEl>
                                          <p:spTgt spid="4814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45"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2000"/>
                                        <p:tgtEl>
                                          <p:spTgt spid="23"/>
                                        </p:tgtEl>
                                      </p:cBhvr>
                                    </p:animEffect>
                                    <p:anim calcmode="lin" valueType="num">
                                      <p:cBhvr>
                                        <p:cTn id="20" dur="2000" fill="hold"/>
                                        <p:tgtEl>
                                          <p:spTgt spid="23"/>
                                        </p:tgtEl>
                                        <p:attrNameLst>
                                          <p:attrName>ppt_w</p:attrName>
                                        </p:attrNameLst>
                                      </p:cBhvr>
                                      <p:tavLst>
                                        <p:tav tm="0" fmla="#ppt_w*sin(2.5*pi*$)">
                                          <p:val>
                                            <p:fltVal val="0"/>
                                          </p:val>
                                        </p:tav>
                                        <p:tav tm="100000">
                                          <p:val>
                                            <p:fltVal val="1"/>
                                          </p:val>
                                        </p:tav>
                                      </p:tavLst>
                                    </p:anim>
                                    <p:anim calcmode="lin" valueType="num">
                                      <p:cBhvr>
                                        <p:cTn id="21"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48143"/>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31" presetClass="entr" presetSubtype="0" fill="hold" nodeType="clickEffect">
                                  <p:stCondLst>
                                    <p:cond delay="0"/>
                                  </p:stCondLst>
                                  <p:childTnLst>
                                    <p:set>
                                      <p:cBhvr>
                                        <p:cTn id="29" dur="1" fill="hold">
                                          <p:stCondLst>
                                            <p:cond delay="0"/>
                                          </p:stCondLst>
                                        </p:cTn>
                                        <p:tgtEl>
                                          <p:spTgt spid="48141"/>
                                        </p:tgtEl>
                                        <p:attrNameLst>
                                          <p:attrName>style.visibility</p:attrName>
                                        </p:attrNameLst>
                                      </p:cBhvr>
                                      <p:to>
                                        <p:strVal val="visible"/>
                                      </p:to>
                                    </p:set>
                                    <p:anim calcmode="lin" valueType="num">
                                      <p:cBhvr>
                                        <p:cTn id="30" dur="1000" fill="hold"/>
                                        <p:tgtEl>
                                          <p:spTgt spid="48141"/>
                                        </p:tgtEl>
                                        <p:attrNameLst>
                                          <p:attrName>ppt_w</p:attrName>
                                        </p:attrNameLst>
                                      </p:cBhvr>
                                      <p:tavLst>
                                        <p:tav tm="0">
                                          <p:val>
                                            <p:fltVal val="0"/>
                                          </p:val>
                                        </p:tav>
                                        <p:tav tm="100000">
                                          <p:val>
                                            <p:strVal val="#ppt_w"/>
                                          </p:val>
                                        </p:tav>
                                      </p:tavLst>
                                    </p:anim>
                                    <p:anim calcmode="lin" valueType="num">
                                      <p:cBhvr>
                                        <p:cTn id="31" dur="1000" fill="hold"/>
                                        <p:tgtEl>
                                          <p:spTgt spid="48141"/>
                                        </p:tgtEl>
                                        <p:attrNameLst>
                                          <p:attrName>ppt_h</p:attrName>
                                        </p:attrNameLst>
                                      </p:cBhvr>
                                      <p:tavLst>
                                        <p:tav tm="0">
                                          <p:val>
                                            <p:fltVal val="0"/>
                                          </p:val>
                                        </p:tav>
                                        <p:tav tm="100000">
                                          <p:val>
                                            <p:strVal val="#ppt_h"/>
                                          </p:val>
                                        </p:tav>
                                      </p:tavLst>
                                    </p:anim>
                                    <p:anim calcmode="lin" valueType="num">
                                      <p:cBhvr>
                                        <p:cTn id="32" dur="1000" fill="hold"/>
                                        <p:tgtEl>
                                          <p:spTgt spid="48141"/>
                                        </p:tgtEl>
                                        <p:attrNameLst>
                                          <p:attrName>style.rotation</p:attrName>
                                        </p:attrNameLst>
                                      </p:cBhvr>
                                      <p:tavLst>
                                        <p:tav tm="0">
                                          <p:val>
                                            <p:fltVal val="90"/>
                                          </p:val>
                                        </p:tav>
                                        <p:tav tm="100000">
                                          <p:val>
                                            <p:fltVal val="0"/>
                                          </p:val>
                                        </p:tav>
                                      </p:tavLst>
                                    </p:anim>
                                    <p:animEffect transition="in" filter="fade">
                                      <p:cBhvr>
                                        <p:cTn id="33" dur="1000"/>
                                        <p:tgtEl>
                                          <p:spTgt spid="4814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45"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2000"/>
                                        <p:tgtEl>
                                          <p:spTgt spid="5"/>
                                        </p:tgtEl>
                                      </p:cBhvr>
                                    </p:animEffect>
                                    <p:anim calcmode="lin" valueType="num">
                                      <p:cBhvr>
                                        <p:cTn id="39" dur="2000" fill="hold"/>
                                        <p:tgtEl>
                                          <p:spTgt spid="5"/>
                                        </p:tgtEl>
                                        <p:attrNameLst>
                                          <p:attrName>ppt_w</p:attrName>
                                        </p:attrNameLst>
                                      </p:cBhvr>
                                      <p:tavLst>
                                        <p:tav tm="0" fmla="#ppt_w*sin(2.5*pi*$)">
                                          <p:val>
                                            <p:fltVal val="0"/>
                                          </p:val>
                                        </p:tav>
                                        <p:tav tm="100000">
                                          <p:val>
                                            <p:fltVal val="1"/>
                                          </p:val>
                                        </p:tav>
                                      </p:tavLst>
                                    </p:anim>
                                    <p:anim calcmode="lin" valueType="num">
                                      <p:cBhvr>
                                        <p:cTn id="40"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8" fill="hold" nodeType="clickEffect">
                                  <p:stCondLst>
                                    <p:cond delay="0"/>
                                  </p:stCondLst>
                                  <p:childTnLst>
                                    <p:set>
                                      <p:cBhvr>
                                        <p:cTn id="44" dur="1" fill="hold">
                                          <p:stCondLst>
                                            <p:cond delay="0"/>
                                          </p:stCondLst>
                                        </p:cTn>
                                        <p:tgtEl>
                                          <p:spTgt spid="48144"/>
                                        </p:tgtEl>
                                        <p:attrNameLst>
                                          <p:attrName>style.visibility</p:attrName>
                                        </p:attrNameLst>
                                      </p:cBhvr>
                                      <p:to>
                                        <p:strVal val="visible"/>
                                      </p:to>
                                    </p:set>
                                    <p:anim calcmode="lin" valueType="num">
                                      <p:cBhvr additive="base">
                                        <p:cTn id="45" dur="500" fill="hold"/>
                                        <p:tgtEl>
                                          <p:spTgt spid="48144"/>
                                        </p:tgtEl>
                                        <p:attrNameLst>
                                          <p:attrName>ppt_x</p:attrName>
                                        </p:attrNameLst>
                                      </p:cBhvr>
                                      <p:tavLst>
                                        <p:tav tm="0">
                                          <p:val>
                                            <p:strVal val="0-#ppt_w/2"/>
                                          </p:val>
                                        </p:tav>
                                        <p:tav tm="100000">
                                          <p:val>
                                            <p:strVal val="#ppt_x"/>
                                          </p:val>
                                        </p:tav>
                                      </p:tavLst>
                                    </p:anim>
                                    <p:anim calcmode="lin" valueType="num">
                                      <p:cBhvr additive="base">
                                        <p:cTn id="46" dur="500" fill="hold"/>
                                        <p:tgtEl>
                                          <p:spTgt spid="481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ext Box 20">
            <a:extLst>
              <a:ext uri="{FF2B5EF4-FFF2-40B4-BE49-F238E27FC236}">
                <a16:creationId xmlns:a16="http://schemas.microsoft.com/office/drawing/2014/main" id="{A83B3206-FA55-46C2-92FA-73DC7D2BAFF7}"/>
              </a:ext>
            </a:extLst>
          </p:cNvPr>
          <p:cNvSpPr txBox="1">
            <a:spLocks noChangeArrowheads="1"/>
          </p:cNvSpPr>
          <p:nvPr/>
        </p:nvSpPr>
        <p:spPr bwMode="auto">
          <a:xfrm>
            <a:off x="76200" y="696913"/>
            <a:ext cx="8839200"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b="0" i="0">
                <a:latin typeface="Times New Roman" panose="02020603050405020304" pitchFamily="18" charset="0"/>
                <a:cs typeface="Times New Roman" panose="02020603050405020304" pitchFamily="18" charset="0"/>
              </a:rPr>
              <a:t>A classless address is given as 167.199.170.82/27. We can find the above three pieces of information as follows. The number of addresses in the network is 2</a:t>
            </a:r>
            <a:r>
              <a:rPr lang="en-US" altLang="en-US" sz="2800" b="0" i="0" baseline="30000">
                <a:latin typeface="Times New Roman" panose="02020603050405020304" pitchFamily="18" charset="0"/>
                <a:cs typeface="Times New Roman" panose="02020603050405020304" pitchFamily="18" charset="0"/>
              </a:rPr>
              <a:t>32− </a:t>
            </a:r>
            <a:r>
              <a:rPr lang="en-US" altLang="en-US" sz="2800" b="0" baseline="30000">
                <a:latin typeface="Times New Roman" panose="02020603050405020304" pitchFamily="18" charset="0"/>
                <a:cs typeface="Times New Roman" panose="02020603050405020304" pitchFamily="18" charset="0"/>
              </a:rPr>
              <a:t>n</a:t>
            </a:r>
            <a:r>
              <a:rPr lang="en-US" altLang="en-US" sz="2800" b="0" i="0" baseline="30000">
                <a:latin typeface="Times New Roman" panose="02020603050405020304" pitchFamily="18" charset="0"/>
                <a:cs typeface="Times New Roman" panose="02020603050405020304" pitchFamily="18" charset="0"/>
              </a:rPr>
              <a:t> </a:t>
            </a:r>
            <a:r>
              <a:rPr lang="en-US" altLang="en-US" sz="2800" b="0" i="0">
                <a:latin typeface="Times New Roman" panose="02020603050405020304" pitchFamily="18" charset="0"/>
                <a:cs typeface="Times New Roman" panose="02020603050405020304" pitchFamily="18" charset="0"/>
              </a:rPr>
              <a:t>= 2</a:t>
            </a:r>
            <a:r>
              <a:rPr lang="en-US" altLang="en-US" sz="2800" b="0" i="0" baseline="30000">
                <a:latin typeface="Times New Roman" panose="02020603050405020304" pitchFamily="18" charset="0"/>
                <a:cs typeface="Times New Roman" panose="02020603050405020304" pitchFamily="18" charset="0"/>
              </a:rPr>
              <a:t>5</a:t>
            </a:r>
            <a:r>
              <a:rPr lang="en-US" altLang="en-US" sz="2800" b="0" i="0">
                <a:latin typeface="Times New Roman" panose="02020603050405020304" pitchFamily="18" charset="0"/>
                <a:cs typeface="Times New Roman" panose="02020603050405020304" pitchFamily="18" charset="0"/>
              </a:rPr>
              <a:t> = 32 addresses. The first address can be found by keeping the first 27 bits and changing the rest of the bits to 0s.</a:t>
            </a:r>
          </a:p>
        </p:txBody>
      </p:sp>
      <p:grpSp>
        <p:nvGrpSpPr>
          <p:cNvPr id="106498" name="Group 23">
            <a:extLst>
              <a:ext uri="{FF2B5EF4-FFF2-40B4-BE49-F238E27FC236}">
                <a16:creationId xmlns:a16="http://schemas.microsoft.com/office/drawing/2014/main" id="{9C146E2E-946D-4633-9268-E9994F6F2DB5}"/>
              </a:ext>
            </a:extLst>
          </p:cNvPr>
          <p:cNvGrpSpPr>
            <a:grpSpLocks/>
          </p:cNvGrpSpPr>
          <p:nvPr/>
        </p:nvGrpSpPr>
        <p:grpSpPr bwMode="auto">
          <a:xfrm>
            <a:off x="0" y="0"/>
            <a:ext cx="9144000" cy="609600"/>
            <a:chOff x="0" y="2448"/>
            <a:chExt cx="5760" cy="384"/>
          </a:xfrm>
        </p:grpSpPr>
        <p:sp>
          <p:nvSpPr>
            <p:cNvPr id="106507" name="Rectangle 22">
              <a:extLst>
                <a:ext uri="{FF2B5EF4-FFF2-40B4-BE49-F238E27FC236}">
                  <a16:creationId xmlns:a16="http://schemas.microsoft.com/office/drawing/2014/main" id="{BB7932DB-4111-434D-8F55-790ECA3FE48C}"/>
                </a:ext>
              </a:extLst>
            </p:cNvPr>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sp>
          <p:nvSpPr>
            <p:cNvPr id="630799" name="Text Box 15">
              <a:extLst>
                <a:ext uri="{FF2B5EF4-FFF2-40B4-BE49-F238E27FC236}">
                  <a16:creationId xmlns:a16="http://schemas.microsoft.com/office/drawing/2014/main" id="{2DB9CCE6-BED3-4773-B264-A04CF519605F}"/>
                </a:ext>
              </a:extLst>
            </p:cNvPr>
            <p:cNvSpPr txBox="1">
              <a:spLocks noChangeArrowheads="1"/>
            </p:cNvSpPr>
            <p:nvPr/>
          </p:nvSpPr>
          <p:spPr bwMode="auto">
            <a:xfrm>
              <a:off x="0" y="2448"/>
              <a:ext cx="1866" cy="371"/>
            </a:xfrm>
            <a:prstGeom prst="rect">
              <a:avLst/>
            </a:prstGeom>
            <a:solidFill>
              <a:srgbClr val="2CB843"/>
            </a:solidFill>
            <a:ln w="9525">
              <a:solidFill>
                <a:srgbClr val="00CC00"/>
              </a:solidFill>
              <a:miter lim="800000"/>
              <a:headEnd/>
              <a:tailEnd/>
            </a:ln>
            <a:effectLst/>
          </p:spPr>
          <p:txBody>
            <a:bodyPr wrap="none">
              <a:spAutoFit/>
            </a:bodyPr>
            <a:lstStyle/>
            <a:p>
              <a:pPr>
                <a:defRPr/>
              </a:pPr>
              <a:r>
                <a:rPr lang="en-US" dirty="0">
                  <a:solidFill>
                    <a:schemeClr val="bg1"/>
                  </a:solidFill>
                  <a:latin typeface="+mj-lt"/>
                  <a:ea typeface="Adobe Gothic Std B" pitchFamily="34" charset="-128"/>
                </a:rPr>
                <a:t>Example 18.1</a:t>
              </a:r>
            </a:p>
          </p:txBody>
        </p:sp>
      </p:grpSp>
      <p:sp>
        <p:nvSpPr>
          <p:cNvPr id="9" name="Text Box 20">
            <a:extLst>
              <a:ext uri="{FF2B5EF4-FFF2-40B4-BE49-F238E27FC236}">
                <a16:creationId xmlns:a16="http://schemas.microsoft.com/office/drawing/2014/main" id="{763C8586-1C1C-45A5-861F-F238D3C63B4E}"/>
              </a:ext>
            </a:extLst>
          </p:cNvPr>
          <p:cNvSpPr txBox="1">
            <a:spLocks noChangeArrowheads="1"/>
          </p:cNvSpPr>
          <p:nvPr/>
        </p:nvSpPr>
        <p:spPr bwMode="auto">
          <a:xfrm>
            <a:off x="152400" y="3998913"/>
            <a:ext cx="8839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b="0" i="0">
                <a:latin typeface="Times New Roman" panose="02020603050405020304" pitchFamily="18" charset="0"/>
                <a:cs typeface="Times New Roman" panose="02020603050405020304" pitchFamily="18" charset="0"/>
              </a:rPr>
              <a:t>The last address can be found by keeping the first 27 bits and changing the rest of the bits to 1s.</a:t>
            </a:r>
          </a:p>
        </p:txBody>
      </p:sp>
      <p:grpSp>
        <p:nvGrpSpPr>
          <p:cNvPr id="3" name="Group 2">
            <a:extLst>
              <a:ext uri="{FF2B5EF4-FFF2-40B4-BE49-F238E27FC236}">
                <a16:creationId xmlns:a16="http://schemas.microsoft.com/office/drawing/2014/main" id="{E2418E17-75F4-438F-8307-22DADB22B51A}"/>
              </a:ext>
            </a:extLst>
          </p:cNvPr>
          <p:cNvGrpSpPr>
            <a:grpSpLocks/>
          </p:cNvGrpSpPr>
          <p:nvPr/>
        </p:nvGrpSpPr>
        <p:grpSpPr bwMode="auto">
          <a:xfrm>
            <a:off x="228600" y="3048000"/>
            <a:ext cx="8504238" cy="838200"/>
            <a:chOff x="228600" y="3048000"/>
            <a:chExt cx="8503920" cy="838200"/>
          </a:xfrm>
        </p:grpSpPr>
        <p:pic>
          <p:nvPicPr>
            <p:cNvPr id="106505" name="Picture 2">
              <a:extLst>
                <a:ext uri="{FF2B5EF4-FFF2-40B4-BE49-F238E27FC236}">
                  <a16:creationId xmlns:a16="http://schemas.microsoft.com/office/drawing/2014/main" id="{772A1D7E-10F9-4430-9E34-8DCEBBDAE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048000"/>
              <a:ext cx="8112390" cy="75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6" name="Rectangle 1">
              <a:extLst>
                <a:ext uri="{FF2B5EF4-FFF2-40B4-BE49-F238E27FC236}">
                  <a16:creationId xmlns:a16="http://schemas.microsoft.com/office/drawing/2014/main" id="{1D2E943E-F1BF-4A62-B122-85CBCC8E658C}"/>
                </a:ext>
              </a:extLst>
            </p:cNvPr>
            <p:cNvSpPr>
              <a:spLocks noChangeArrowheads="1"/>
            </p:cNvSpPr>
            <p:nvPr/>
          </p:nvSpPr>
          <p:spPr bwMode="auto">
            <a:xfrm>
              <a:off x="228600" y="3048000"/>
              <a:ext cx="8503920" cy="838200"/>
            </a:xfrm>
            <a:prstGeom prst="rect">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grpSp>
      <p:grpSp>
        <p:nvGrpSpPr>
          <p:cNvPr id="4" name="Group 3">
            <a:extLst>
              <a:ext uri="{FF2B5EF4-FFF2-40B4-BE49-F238E27FC236}">
                <a16:creationId xmlns:a16="http://schemas.microsoft.com/office/drawing/2014/main" id="{BC2C02B4-B39D-41C6-BD32-6AA722BDE6B0}"/>
              </a:ext>
            </a:extLst>
          </p:cNvPr>
          <p:cNvGrpSpPr>
            <a:grpSpLocks/>
          </p:cNvGrpSpPr>
          <p:nvPr/>
        </p:nvGrpSpPr>
        <p:grpSpPr bwMode="auto">
          <a:xfrm>
            <a:off x="228600" y="5181600"/>
            <a:ext cx="8504238" cy="838200"/>
            <a:chOff x="228600" y="4953000"/>
            <a:chExt cx="8503920" cy="838200"/>
          </a:xfrm>
        </p:grpSpPr>
        <p:pic>
          <p:nvPicPr>
            <p:cNvPr id="106503" name="Picture 4">
              <a:extLst>
                <a:ext uri="{FF2B5EF4-FFF2-40B4-BE49-F238E27FC236}">
                  <a16:creationId xmlns:a16="http://schemas.microsoft.com/office/drawing/2014/main" id="{71738727-2101-4682-98E6-A26D22AE0F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73" y="5029200"/>
              <a:ext cx="8066643" cy="635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4" name="Rectangle 11">
              <a:extLst>
                <a:ext uri="{FF2B5EF4-FFF2-40B4-BE49-F238E27FC236}">
                  <a16:creationId xmlns:a16="http://schemas.microsoft.com/office/drawing/2014/main" id="{59058FE9-67BA-4C17-A4CA-89B103E514D0}"/>
                </a:ext>
              </a:extLst>
            </p:cNvPr>
            <p:cNvSpPr>
              <a:spLocks noChangeArrowheads="1"/>
            </p:cNvSpPr>
            <p:nvPr/>
          </p:nvSpPr>
          <p:spPr bwMode="auto">
            <a:xfrm>
              <a:off x="228600" y="4953000"/>
              <a:ext cx="8503920" cy="838200"/>
            </a:xfrm>
            <a:prstGeom prst="rect">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grpSp>
      <p:sp>
        <p:nvSpPr>
          <p:cNvPr id="106502" name="Slide Number Placeholder 1">
            <a:extLst>
              <a:ext uri="{FF2B5EF4-FFF2-40B4-BE49-F238E27FC236}">
                <a16:creationId xmlns:a16="http://schemas.microsoft.com/office/drawing/2014/main" id="{A6F0A665-414A-43C5-AEDD-4445FC583E0D}"/>
              </a:ext>
            </a:extLst>
          </p:cNvPr>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r>
              <a:rPr lang="en-US" altLang="en-US" sz="1200" i="0">
                <a:latin typeface="Arial" panose="020B0604020202020204" pitchFamily="34" charset="0"/>
              </a:rPr>
              <a:t>18.</a:t>
            </a:r>
            <a:fld id="{FEEDF7D3-1368-444D-83FE-047BC779D735}" type="slidenum">
              <a:rPr lang="en-US" altLang="en-US" sz="1200" i="0">
                <a:latin typeface="Arial" panose="020B0604020202020204" pitchFamily="34" charset="0"/>
              </a:rPr>
              <a:pPr eaLnBrk="1" hangingPunct="1"/>
              <a:t>46</a:t>
            </a:fld>
            <a:endParaRPr lang="en-US" altLang="en-US" sz="1200" i="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ext Box 20">
            <a:extLst>
              <a:ext uri="{FF2B5EF4-FFF2-40B4-BE49-F238E27FC236}">
                <a16:creationId xmlns:a16="http://schemas.microsoft.com/office/drawing/2014/main" id="{4890D33F-50E0-459A-843E-AF1D0A5C2D6C}"/>
              </a:ext>
            </a:extLst>
          </p:cNvPr>
          <p:cNvSpPr txBox="1">
            <a:spLocks noChangeArrowheads="1"/>
          </p:cNvSpPr>
          <p:nvPr/>
        </p:nvSpPr>
        <p:spPr bwMode="auto">
          <a:xfrm>
            <a:off x="76200" y="696913"/>
            <a:ext cx="88392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b="0" i="0">
                <a:latin typeface="Times New Roman" panose="02020603050405020304" pitchFamily="18" charset="0"/>
                <a:cs typeface="Times New Roman" panose="02020603050405020304" pitchFamily="18" charset="0"/>
              </a:rPr>
              <a:t>We repeat Example 18.1 using the mask. The mask in dotted-decimal notation is 256.256.256.224 The AND, OR, and NOT operations can be applied to individual bytes using calculators and applets at the book website.</a:t>
            </a:r>
          </a:p>
        </p:txBody>
      </p:sp>
      <p:grpSp>
        <p:nvGrpSpPr>
          <p:cNvPr id="108546" name="Group 23">
            <a:extLst>
              <a:ext uri="{FF2B5EF4-FFF2-40B4-BE49-F238E27FC236}">
                <a16:creationId xmlns:a16="http://schemas.microsoft.com/office/drawing/2014/main" id="{8F5F3D55-3B7C-4671-B662-CE7DCF46F549}"/>
              </a:ext>
            </a:extLst>
          </p:cNvPr>
          <p:cNvGrpSpPr>
            <a:grpSpLocks/>
          </p:cNvGrpSpPr>
          <p:nvPr/>
        </p:nvGrpSpPr>
        <p:grpSpPr bwMode="auto">
          <a:xfrm>
            <a:off x="0" y="0"/>
            <a:ext cx="9144000" cy="609600"/>
            <a:chOff x="0" y="2448"/>
            <a:chExt cx="5760" cy="384"/>
          </a:xfrm>
        </p:grpSpPr>
        <p:sp>
          <p:nvSpPr>
            <p:cNvPr id="108551" name="Rectangle 22">
              <a:extLst>
                <a:ext uri="{FF2B5EF4-FFF2-40B4-BE49-F238E27FC236}">
                  <a16:creationId xmlns:a16="http://schemas.microsoft.com/office/drawing/2014/main" id="{2D1ED9D7-8E8F-4742-A027-53D62A321A8B}"/>
                </a:ext>
              </a:extLst>
            </p:cNvPr>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sp>
          <p:nvSpPr>
            <p:cNvPr id="630799" name="Text Box 15">
              <a:extLst>
                <a:ext uri="{FF2B5EF4-FFF2-40B4-BE49-F238E27FC236}">
                  <a16:creationId xmlns:a16="http://schemas.microsoft.com/office/drawing/2014/main" id="{F075A9F3-CF1F-40B5-9867-46C4D415CFB5}"/>
                </a:ext>
              </a:extLst>
            </p:cNvPr>
            <p:cNvSpPr txBox="1">
              <a:spLocks noChangeArrowheads="1"/>
            </p:cNvSpPr>
            <p:nvPr/>
          </p:nvSpPr>
          <p:spPr bwMode="auto">
            <a:xfrm>
              <a:off x="0" y="2448"/>
              <a:ext cx="1866" cy="371"/>
            </a:xfrm>
            <a:prstGeom prst="rect">
              <a:avLst/>
            </a:prstGeom>
            <a:solidFill>
              <a:srgbClr val="2CB843"/>
            </a:solidFill>
            <a:ln w="9525">
              <a:solidFill>
                <a:srgbClr val="00CC00"/>
              </a:solidFill>
              <a:miter lim="800000"/>
              <a:headEnd/>
              <a:tailEnd/>
            </a:ln>
            <a:effectLst/>
          </p:spPr>
          <p:txBody>
            <a:bodyPr wrap="none">
              <a:spAutoFit/>
            </a:bodyPr>
            <a:lstStyle/>
            <a:p>
              <a:pPr>
                <a:defRPr/>
              </a:pPr>
              <a:r>
                <a:rPr lang="en-US" dirty="0">
                  <a:solidFill>
                    <a:schemeClr val="bg1"/>
                  </a:solidFill>
                  <a:latin typeface="+mj-lt"/>
                  <a:ea typeface="Adobe Gothic Std B" pitchFamily="34" charset="-128"/>
                </a:rPr>
                <a:t>Example 18.2</a:t>
              </a:r>
            </a:p>
          </p:txBody>
        </p:sp>
      </p:grpSp>
      <p:grpSp>
        <p:nvGrpSpPr>
          <p:cNvPr id="2" name="Group 1">
            <a:extLst>
              <a:ext uri="{FF2B5EF4-FFF2-40B4-BE49-F238E27FC236}">
                <a16:creationId xmlns:a16="http://schemas.microsoft.com/office/drawing/2014/main" id="{55A2F27B-CEB8-48F6-8A54-9B8D7CFEC685}"/>
              </a:ext>
            </a:extLst>
          </p:cNvPr>
          <p:cNvGrpSpPr>
            <a:grpSpLocks/>
          </p:cNvGrpSpPr>
          <p:nvPr/>
        </p:nvGrpSpPr>
        <p:grpSpPr bwMode="auto">
          <a:xfrm>
            <a:off x="228600" y="2895600"/>
            <a:ext cx="8686800" cy="1131888"/>
            <a:chOff x="228600" y="2895599"/>
            <a:chExt cx="8686800" cy="1132584"/>
          </a:xfrm>
        </p:grpSpPr>
        <p:pic>
          <p:nvPicPr>
            <p:cNvPr id="108549" name="Picture 2">
              <a:extLst>
                <a:ext uri="{FF2B5EF4-FFF2-40B4-BE49-F238E27FC236}">
                  <a16:creationId xmlns:a16="http://schemas.microsoft.com/office/drawing/2014/main" id="{E1C308E4-7E92-44AA-89A4-0327A85E2D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895599"/>
              <a:ext cx="8686800" cy="113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0" name="Rectangle 8">
              <a:extLst>
                <a:ext uri="{FF2B5EF4-FFF2-40B4-BE49-F238E27FC236}">
                  <a16:creationId xmlns:a16="http://schemas.microsoft.com/office/drawing/2014/main" id="{AC90C855-D199-4154-8902-A183E8A5377A}"/>
                </a:ext>
              </a:extLst>
            </p:cNvPr>
            <p:cNvSpPr>
              <a:spLocks noChangeArrowheads="1"/>
            </p:cNvSpPr>
            <p:nvPr/>
          </p:nvSpPr>
          <p:spPr bwMode="auto">
            <a:xfrm>
              <a:off x="259080" y="2895600"/>
              <a:ext cx="8503920" cy="1097280"/>
            </a:xfrm>
            <a:prstGeom prst="rect">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grpSp>
      <p:sp>
        <p:nvSpPr>
          <p:cNvPr id="108548" name="Slide Number Placeholder 1">
            <a:extLst>
              <a:ext uri="{FF2B5EF4-FFF2-40B4-BE49-F238E27FC236}">
                <a16:creationId xmlns:a16="http://schemas.microsoft.com/office/drawing/2014/main" id="{457BE364-E4B2-4CED-9708-F9C88A30DDD4}"/>
              </a:ext>
            </a:extLst>
          </p:cNvPr>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r>
              <a:rPr lang="en-US" altLang="en-US" sz="1200" i="0">
                <a:latin typeface="Arial" panose="020B0604020202020204" pitchFamily="34" charset="0"/>
              </a:rPr>
              <a:t>18.</a:t>
            </a:r>
            <a:fld id="{BFD8B090-5181-4360-A28D-FAEB1E0D2BFE}" type="slidenum">
              <a:rPr lang="en-US" altLang="en-US" sz="1200" i="0">
                <a:latin typeface="Arial" panose="020B0604020202020204" pitchFamily="34" charset="0"/>
              </a:rPr>
              <a:pPr eaLnBrk="1" hangingPunct="1"/>
              <a:t>47</a:t>
            </a:fld>
            <a:endParaRPr lang="en-US" altLang="en-US" sz="1200" i="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ext Box 20">
            <a:extLst>
              <a:ext uri="{FF2B5EF4-FFF2-40B4-BE49-F238E27FC236}">
                <a16:creationId xmlns:a16="http://schemas.microsoft.com/office/drawing/2014/main" id="{33739B62-8E96-4CB7-94B5-2A307480AA18}"/>
              </a:ext>
            </a:extLst>
          </p:cNvPr>
          <p:cNvSpPr txBox="1">
            <a:spLocks noChangeArrowheads="1"/>
          </p:cNvSpPr>
          <p:nvPr/>
        </p:nvSpPr>
        <p:spPr bwMode="auto">
          <a:xfrm>
            <a:off x="76200" y="696913"/>
            <a:ext cx="8839200"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b="0" i="0">
                <a:latin typeface="Times New Roman" panose="02020603050405020304" pitchFamily="18" charset="0"/>
                <a:cs typeface="Times New Roman" panose="02020603050405020304" pitchFamily="18" charset="0"/>
              </a:rPr>
              <a:t>In classless addressing, an address cannot per se define the block the address belongs to. For example, the address 230.8.24.56 can belong to many blocks. Some of them are shown below with the value of the prefix associated with that block.</a:t>
            </a:r>
          </a:p>
        </p:txBody>
      </p:sp>
      <p:grpSp>
        <p:nvGrpSpPr>
          <p:cNvPr id="110594" name="Group 23">
            <a:extLst>
              <a:ext uri="{FF2B5EF4-FFF2-40B4-BE49-F238E27FC236}">
                <a16:creationId xmlns:a16="http://schemas.microsoft.com/office/drawing/2014/main" id="{6C48EED5-468A-4AEE-A7FB-ED68C515E9FD}"/>
              </a:ext>
            </a:extLst>
          </p:cNvPr>
          <p:cNvGrpSpPr>
            <a:grpSpLocks/>
          </p:cNvGrpSpPr>
          <p:nvPr/>
        </p:nvGrpSpPr>
        <p:grpSpPr bwMode="auto">
          <a:xfrm>
            <a:off x="0" y="0"/>
            <a:ext cx="9144000" cy="609600"/>
            <a:chOff x="0" y="2448"/>
            <a:chExt cx="5760" cy="384"/>
          </a:xfrm>
        </p:grpSpPr>
        <p:sp>
          <p:nvSpPr>
            <p:cNvPr id="110599" name="Rectangle 22">
              <a:extLst>
                <a:ext uri="{FF2B5EF4-FFF2-40B4-BE49-F238E27FC236}">
                  <a16:creationId xmlns:a16="http://schemas.microsoft.com/office/drawing/2014/main" id="{43DA798B-B874-4138-86FE-0B34B1AEC8CF}"/>
                </a:ext>
              </a:extLst>
            </p:cNvPr>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sp>
          <p:nvSpPr>
            <p:cNvPr id="630799" name="Text Box 15">
              <a:extLst>
                <a:ext uri="{FF2B5EF4-FFF2-40B4-BE49-F238E27FC236}">
                  <a16:creationId xmlns:a16="http://schemas.microsoft.com/office/drawing/2014/main" id="{4F6645BA-B7C7-43E0-BAC6-3A239899CA3F}"/>
                </a:ext>
              </a:extLst>
            </p:cNvPr>
            <p:cNvSpPr txBox="1">
              <a:spLocks noChangeArrowheads="1"/>
            </p:cNvSpPr>
            <p:nvPr/>
          </p:nvSpPr>
          <p:spPr bwMode="auto">
            <a:xfrm>
              <a:off x="0" y="2448"/>
              <a:ext cx="1866" cy="371"/>
            </a:xfrm>
            <a:prstGeom prst="rect">
              <a:avLst/>
            </a:prstGeom>
            <a:solidFill>
              <a:srgbClr val="2CB843"/>
            </a:solidFill>
            <a:ln w="9525">
              <a:solidFill>
                <a:srgbClr val="00CC00"/>
              </a:solidFill>
              <a:miter lim="800000"/>
              <a:headEnd/>
              <a:tailEnd/>
            </a:ln>
            <a:effectLst/>
          </p:spPr>
          <p:txBody>
            <a:bodyPr wrap="none">
              <a:spAutoFit/>
            </a:bodyPr>
            <a:lstStyle/>
            <a:p>
              <a:pPr>
                <a:defRPr/>
              </a:pPr>
              <a:r>
                <a:rPr lang="en-US" dirty="0">
                  <a:solidFill>
                    <a:schemeClr val="bg1"/>
                  </a:solidFill>
                  <a:latin typeface="+mj-lt"/>
                  <a:ea typeface="Adobe Gothic Std B" pitchFamily="34" charset="-128"/>
                </a:rPr>
                <a:t>Example 18.3</a:t>
              </a:r>
            </a:p>
          </p:txBody>
        </p:sp>
      </p:grpSp>
      <p:grpSp>
        <p:nvGrpSpPr>
          <p:cNvPr id="2" name="Group 1">
            <a:extLst>
              <a:ext uri="{FF2B5EF4-FFF2-40B4-BE49-F238E27FC236}">
                <a16:creationId xmlns:a16="http://schemas.microsoft.com/office/drawing/2014/main" id="{BEDA168D-FF5A-4B7F-AACB-9953A649A2EA}"/>
              </a:ext>
            </a:extLst>
          </p:cNvPr>
          <p:cNvGrpSpPr>
            <a:grpSpLocks/>
          </p:cNvGrpSpPr>
          <p:nvPr/>
        </p:nvGrpSpPr>
        <p:grpSpPr bwMode="auto">
          <a:xfrm>
            <a:off x="152400" y="3200400"/>
            <a:ext cx="8778875" cy="2193925"/>
            <a:chOff x="152400" y="3200399"/>
            <a:chExt cx="8778240" cy="2194561"/>
          </a:xfrm>
        </p:grpSpPr>
        <p:pic>
          <p:nvPicPr>
            <p:cNvPr id="110597" name="Picture 2">
              <a:extLst>
                <a:ext uri="{FF2B5EF4-FFF2-40B4-BE49-F238E27FC236}">
                  <a16:creationId xmlns:a16="http://schemas.microsoft.com/office/drawing/2014/main" id="{4BB7C044-5D36-48AB-8475-7B1D09545E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1" y="3200399"/>
              <a:ext cx="8686800" cy="2145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8" name="Rectangle 8">
              <a:extLst>
                <a:ext uri="{FF2B5EF4-FFF2-40B4-BE49-F238E27FC236}">
                  <a16:creationId xmlns:a16="http://schemas.microsoft.com/office/drawing/2014/main" id="{07AF58FF-952E-410D-B3CC-49067139CE69}"/>
                </a:ext>
              </a:extLst>
            </p:cNvPr>
            <p:cNvSpPr>
              <a:spLocks noChangeArrowheads="1"/>
            </p:cNvSpPr>
            <p:nvPr/>
          </p:nvSpPr>
          <p:spPr bwMode="auto">
            <a:xfrm>
              <a:off x="152400" y="3200400"/>
              <a:ext cx="8778240" cy="2194560"/>
            </a:xfrm>
            <a:prstGeom prst="rect">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grpSp>
      <p:sp>
        <p:nvSpPr>
          <p:cNvPr id="110596" name="Slide Number Placeholder 1">
            <a:extLst>
              <a:ext uri="{FF2B5EF4-FFF2-40B4-BE49-F238E27FC236}">
                <a16:creationId xmlns:a16="http://schemas.microsoft.com/office/drawing/2014/main" id="{DBDC49BD-D019-4D90-8B02-EBC796C474E8}"/>
              </a:ext>
            </a:extLst>
          </p:cNvPr>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r>
              <a:rPr lang="en-US" altLang="en-US" sz="1200" i="0">
                <a:latin typeface="Arial" panose="020B0604020202020204" pitchFamily="34" charset="0"/>
              </a:rPr>
              <a:t>18.</a:t>
            </a:r>
            <a:fld id="{7BE399E3-8611-47A7-B8A9-B2D71135554F}" type="slidenum">
              <a:rPr lang="en-US" altLang="en-US" sz="1200" i="0">
                <a:latin typeface="Arial" panose="020B0604020202020204" pitchFamily="34" charset="0"/>
              </a:rPr>
              <a:pPr eaLnBrk="1" hangingPunct="1"/>
              <a:t>48</a:t>
            </a:fld>
            <a:endParaRPr lang="en-US" altLang="en-US" sz="1200" i="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Number Placeholder 1">
            <a:extLst>
              <a:ext uri="{FF2B5EF4-FFF2-40B4-BE49-F238E27FC236}">
                <a16:creationId xmlns:a16="http://schemas.microsoft.com/office/drawing/2014/main" id="{C6C235DD-8FE5-4EB7-816E-6DF85EA4D64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D1E1C382-02EC-4D54-BFC0-F995DC859EF6}" type="slidenum">
              <a:rPr lang="en-US" altLang="en-US" sz="1200" i="0">
                <a:latin typeface="Arial" panose="020B0604020202020204" pitchFamily="34" charset="0"/>
              </a:rPr>
              <a:pPr/>
              <a:t>49</a:t>
            </a:fld>
            <a:endParaRPr lang="en-US" altLang="en-US" sz="1200" i="0">
              <a:latin typeface="Arial" panose="020B0604020202020204" pitchFamily="34" charset="0"/>
            </a:endParaRPr>
          </a:p>
        </p:txBody>
      </p:sp>
      <p:sp>
        <p:nvSpPr>
          <p:cNvPr id="112642" name="Rectangle 14">
            <a:extLst>
              <a:ext uri="{FF2B5EF4-FFF2-40B4-BE49-F238E27FC236}">
                <a16:creationId xmlns:a16="http://schemas.microsoft.com/office/drawing/2014/main" id="{614685FF-8E70-4A2C-8DDE-D8F402D1C418}"/>
              </a:ext>
            </a:extLst>
          </p:cNvPr>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18.22: </a:t>
            </a:r>
            <a:r>
              <a:rPr lang="en-US" altLang="en-US" sz="2000">
                <a:latin typeface="Times-BoldItalic"/>
              </a:rPr>
              <a:t>Network address</a:t>
            </a:r>
          </a:p>
        </p:txBody>
      </p:sp>
      <p:pic>
        <p:nvPicPr>
          <p:cNvPr id="49157" name="Picture 5">
            <a:extLst>
              <a:ext uri="{FF2B5EF4-FFF2-40B4-BE49-F238E27FC236}">
                <a16:creationId xmlns:a16="http://schemas.microsoft.com/office/drawing/2014/main" id="{761F7294-D919-416D-82CC-294604FA4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50" y="914400"/>
            <a:ext cx="7102475"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6">
            <a:extLst>
              <a:ext uri="{FF2B5EF4-FFF2-40B4-BE49-F238E27FC236}">
                <a16:creationId xmlns:a16="http://schemas.microsoft.com/office/drawing/2014/main" id="{5AD727C6-4245-4397-864A-7608EA0BE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75" y="3644900"/>
            <a:ext cx="7934325"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1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49158"/>
                                        </p:tgtEl>
                                        <p:attrNameLst>
                                          <p:attrName>style.visibility</p:attrName>
                                        </p:attrNameLst>
                                      </p:cBhvr>
                                      <p:to>
                                        <p:strVal val="visible"/>
                                      </p:to>
                                    </p:set>
                                    <p:animEffect transition="in" filter="wipe(left)">
                                      <p:cBhvr>
                                        <p:cTn id="11" dur="2000"/>
                                        <p:tgtEl>
                                          <p:spTgt spid="49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Number Placeholder 1">
            <a:extLst>
              <a:ext uri="{FF2B5EF4-FFF2-40B4-BE49-F238E27FC236}">
                <a16:creationId xmlns:a16="http://schemas.microsoft.com/office/drawing/2014/main" id="{90B0C0CA-6D99-428F-A9CF-D160B10BFBD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BF280A1D-DB8C-43E6-9916-50AE6580A451}" type="slidenum">
              <a:rPr lang="en-US" altLang="en-US" sz="1200" i="0">
                <a:latin typeface="Arial" panose="020B0604020202020204" pitchFamily="34" charset="0"/>
              </a:rPr>
              <a:pPr/>
              <a:t>5</a:t>
            </a:fld>
            <a:endParaRPr lang="en-US" altLang="en-US" sz="1200" i="0">
              <a:latin typeface="Arial" panose="020B0604020202020204" pitchFamily="34" charset="0"/>
            </a:endParaRPr>
          </a:p>
        </p:txBody>
      </p:sp>
      <p:sp>
        <p:nvSpPr>
          <p:cNvPr id="36866" name="Rectangle 2">
            <a:extLst>
              <a:ext uri="{FF2B5EF4-FFF2-40B4-BE49-F238E27FC236}">
                <a16:creationId xmlns:a16="http://schemas.microsoft.com/office/drawing/2014/main" id="{A5B9CBB9-389D-4F4C-97AF-DAF6431C072C}"/>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6867" name="Rectangle 3">
            <a:extLst>
              <a:ext uri="{FF2B5EF4-FFF2-40B4-BE49-F238E27FC236}">
                <a16:creationId xmlns:a16="http://schemas.microsoft.com/office/drawing/2014/main" id="{52351965-5B53-43AB-9E8A-30118C407306}"/>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6868" name="Rectangle 4">
            <a:extLst>
              <a:ext uri="{FF2B5EF4-FFF2-40B4-BE49-F238E27FC236}">
                <a16:creationId xmlns:a16="http://schemas.microsoft.com/office/drawing/2014/main" id="{136850F6-1260-4ABF-851E-6E2A23970D4E}"/>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6869" name="Rectangle 5">
            <a:extLst>
              <a:ext uri="{FF2B5EF4-FFF2-40B4-BE49-F238E27FC236}">
                <a16:creationId xmlns:a16="http://schemas.microsoft.com/office/drawing/2014/main" id="{7C3CA763-06AA-4DA9-ADA3-3D9D4CEAE8E0}"/>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6870" name="Rectangle 6">
            <a:extLst>
              <a:ext uri="{FF2B5EF4-FFF2-40B4-BE49-F238E27FC236}">
                <a16:creationId xmlns:a16="http://schemas.microsoft.com/office/drawing/2014/main" id="{2C9883B8-DB9E-4312-846B-83A9161C8E35}"/>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6871" name="Rectangle 7">
            <a:extLst>
              <a:ext uri="{FF2B5EF4-FFF2-40B4-BE49-F238E27FC236}">
                <a16:creationId xmlns:a16="http://schemas.microsoft.com/office/drawing/2014/main" id="{8FBEF69D-8DB9-4D23-8CE6-CA23393B0EB3}"/>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6872" name="Rectangle 8">
            <a:extLst>
              <a:ext uri="{FF2B5EF4-FFF2-40B4-BE49-F238E27FC236}">
                <a16:creationId xmlns:a16="http://schemas.microsoft.com/office/drawing/2014/main" id="{524AE7AE-7ABE-403F-A550-2E8D521B8313}"/>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54B906E4-74E3-4811-BB33-7F6AE36EFBD7}"/>
              </a:ext>
            </a:extLst>
          </p:cNvPr>
          <p:cNvSpPr txBox="1">
            <a:spLocks noChangeArrowheads="1"/>
          </p:cNvSpPr>
          <p:nvPr/>
        </p:nvSpPr>
        <p:spPr bwMode="auto">
          <a:xfrm>
            <a:off x="1106488" y="0"/>
            <a:ext cx="6623050" cy="641350"/>
          </a:xfrm>
          <a:prstGeom prst="rect">
            <a:avLst/>
          </a:prstGeom>
          <a:noFill/>
          <a:ln>
            <a:noFill/>
          </a:ln>
        </p:spPr>
        <p:txBody>
          <a:bodyPr wrap="non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defRPr/>
            </a:pPr>
            <a:r>
              <a:rPr lang="en-US" altLang="en-US" sz="3600">
                <a:solidFill>
                  <a:schemeClr val="hlink"/>
                </a:solidFill>
                <a:effectLst>
                  <a:outerShdw blurRad="38100" dist="38100" dir="2700000" algn="tl">
                    <a:srgbClr val="C0C0C0"/>
                  </a:outerShdw>
                </a:effectLst>
                <a:latin typeface="Times New Roman" pitchFamily="18" charset="0"/>
              </a:rPr>
              <a:t>18.18.2   Routing and Forwarding</a:t>
            </a:r>
          </a:p>
        </p:txBody>
      </p:sp>
      <p:sp>
        <p:nvSpPr>
          <p:cNvPr id="36874" name="Rectangle 10">
            <a:extLst>
              <a:ext uri="{FF2B5EF4-FFF2-40B4-BE49-F238E27FC236}">
                <a16:creationId xmlns:a16="http://schemas.microsoft.com/office/drawing/2014/main" id="{4CDB398F-0BF6-4DCA-8B82-4789A51A9983}"/>
              </a:ext>
            </a:extLst>
          </p:cNvPr>
          <p:cNvSpPr>
            <a:spLocks noChangeArrowheads="1"/>
          </p:cNvSpPr>
          <p:nvPr/>
        </p:nvSpPr>
        <p:spPr bwMode="auto">
          <a:xfrm>
            <a:off x="381000" y="1293813"/>
            <a:ext cx="7924800" cy="1384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a:latin typeface="Times New Roman" panose="02020603050405020304" pitchFamily="18" charset="0"/>
              </a:rPr>
              <a:t>Other duties of the network layer, which are as important as the first, are routing and forwarding, which are directly related to each other.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ext Box 20">
            <a:extLst>
              <a:ext uri="{FF2B5EF4-FFF2-40B4-BE49-F238E27FC236}">
                <a16:creationId xmlns:a16="http://schemas.microsoft.com/office/drawing/2014/main" id="{923E5B8C-632A-4F56-A43E-73BC7334F7E0}"/>
              </a:ext>
            </a:extLst>
          </p:cNvPr>
          <p:cNvSpPr txBox="1">
            <a:spLocks noChangeArrowheads="1"/>
          </p:cNvSpPr>
          <p:nvPr/>
        </p:nvSpPr>
        <p:spPr bwMode="auto">
          <a:xfrm>
            <a:off x="76200" y="696913"/>
            <a:ext cx="88392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b="0" i="0">
                <a:latin typeface="Times New Roman" panose="02020603050405020304" pitchFamily="18" charset="0"/>
                <a:cs typeface="Times New Roman" panose="02020603050405020304" pitchFamily="18" charset="0"/>
              </a:rPr>
              <a:t>An ISP has requested a block of 1000 addresses. Since 1000 is not a power of 2, 1024 addresses are granted. The prefix length is calculated as </a:t>
            </a:r>
            <a:r>
              <a:rPr lang="en-US" altLang="en-US" sz="2800" b="0">
                <a:latin typeface="Times New Roman" panose="02020603050405020304" pitchFamily="18" charset="0"/>
                <a:cs typeface="Times New Roman" panose="02020603050405020304" pitchFamily="18" charset="0"/>
              </a:rPr>
              <a:t>n</a:t>
            </a:r>
            <a:r>
              <a:rPr lang="en-US" altLang="en-US" sz="2800" b="0" i="0">
                <a:latin typeface="Times New Roman" panose="02020603050405020304" pitchFamily="18" charset="0"/>
                <a:cs typeface="Times New Roman" panose="02020603050405020304" pitchFamily="18" charset="0"/>
              </a:rPr>
              <a:t> = 32 − log</a:t>
            </a:r>
            <a:r>
              <a:rPr lang="en-US" altLang="en-US" sz="2800" b="0" i="0" baseline="-16000">
                <a:latin typeface="Times New Roman" panose="02020603050405020304" pitchFamily="18" charset="0"/>
                <a:cs typeface="Times New Roman" panose="02020603050405020304" pitchFamily="18" charset="0"/>
              </a:rPr>
              <a:t>2</a:t>
            </a:r>
            <a:r>
              <a:rPr lang="en-US" altLang="en-US" sz="2800" b="0" i="0">
                <a:latin typeface="Times New Roman" panose="02020603050405020304" pitchFamily="18" charset="0"/>
                <a:cs typeface="Times New Roman" panose="02020603050405020304" pitchFamily="18" charset="0"/>
              </a:rPr>
              <a:t>1024 = 22. An available block, 18.14.12.0</a:t>
            </a:r>
            <a:r>
              <a:rPr lang="en-US" altLang="en-US" sz="2800" i="0">
                <a:solidFill>
                  <a:srgbClr val="FF0000"/>
                </a:solidFill>
                <a:latin typeface="Times New Roman" panose="02020603050405020304" pitchFamily="18" charset="0"/>
                <a:cs typeface="Times New Roman" panose="02020603050405020304" pitchFamily="18" charset="0"/>
              </a:rPr>
              <a:t>/22</a:t>
            </a:r>
            <a:r>
              <a:rPr lang="en-US" altLang="en-US" sz="2800" b="0" i="0">
                <a:latin typeface="Times New Roman" panose="02020603050405020304" pitchFamily="18" charset="0"/>
                <a:cs typeface="Times New Roman" panose="02020603050405020304" pitchFamily="18" charset="0"/>
              </a:rPr>
              <a:t>, is granted to the ISP. It can be seen that the first address in decimal is 302,910,464, which is divisible by 1024.</a:t>
            </a:r>
          </a:p>
        </p:txBody>
      </p:sp>
      <p:grpSp>
        <p:nvGrpSpPr>
          <p:cNvPr id="114690" name="Group 23">
            <a:extLst>
              <a:ext uri="{FF2B5EF4-FFF2-40B4-BE49-F238E27FC236}">
                <a16:creationId xmlns:a16="http://schemas.microsoft.com/office/drawing/2014/main" id="{5B6745B9-4FC0-4EDA-80FE-CEAB4637647B}"/>
              </a:ext>
            </a:extLst>
          </p:cNvPr>
          <p:cNvGrpSpPr>
            <a:grpSpLocks/>
          </p:cNvGrpSpPr>
          <p:nvPr/>
        </p:nvGrpSpPr>
        <p:grpSpPr bwMode="auto">
          <a:xfrm>
            <a:off x="0" y="0"/>
            <a:ext cx="9144000" cy="609600"/>
            <a:chOff x="0" y="2448"/>
            <a:chExt cx="5760" cy="384"/>
          </a:xfrm>
        </p:grpSpPr>
        <p:sp>
          <p:nvSpPr>
            <p:cNvPr id="114692" name="Rectangle 22">
              <a:extLst>
                <a:ext uri="{FF2B5EF4-FFF2-40B4-BE49-F238E27FC236}">
                  <a16:creationId xmlns:a16="http://schemas.microsoft.com/office/drawing/2014/main" id="{1474DAB2-5E5B-4F0F-8AB1-6E9E7D1E8ED2}"/>
                </a:ext>
              </a:extLst>
            </p:cNvPr>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sp>
          <p:nvSpPr>
            <p:cNvPr id="630799" name="Text Box 15">
              <a:extLst>
                <a:ext uri="{FF2B5EF4-FFF2-40B4-BE49-F238E27FC236}">
                  <a16:creationId xmlns:a16="http://schemas.microsoft.com/office/drawing/2014/main" id="{36254CC0-A8C3-4523-A92A-95F9C3B64D55}"/>
                </a:ext>
              </a:extLst>
            </p:cNvPr>
            <p:cNvSpPr txBox="1">
              <a:spLocks noChangeArrowheads="1"/>
            </p:cNvSpPr>
            <p:nvPr/>
          </p:nvSpPr>
          <p:spPr bwMode="auto">
            <a:xfrm>
              <a:off x="0" y="2448"/>
              <a:ext cx="1866" cy="371"/>
            </a:xfrm>
            <a:prstGeom prst="rect">
              <a:avLst/>
            </a:prstGeom>
            <a:solidFill>
              <a:srgbClr val="2CB843"/>
            </a:solidFill>
            <a:ln w="9525">
              <a:solidFill>
                <a:srgbClr val="00CC00"/>
              </a:solidFill>
              <a:miter lim="800000"/>
              <a:headEnd/>
              <a:tailEnd/>
            </a:ln>
            <a:effectLst/>
          </p:spPr>
          <p:txBody>
            <a:bodyPr wrap="none">
              <a:spAutoFit/>
            </a:bodyPr>
            <a:lstStyle/>
            <a:p>
              <a:pPr>
                <a:defRPr/>
              </a:pPr>
              <a:r>
                <a:rPr lang="en-US" dirty="0">
                  <a:solidFill>
                    <a:schemeClr val="bg1"/>
                  </a:solidFill>
                  <a:latin typeface="+mj-lt"/>
                  <a:ea typeface="Adobe Gothic Std B" pitchFamily="34" charset="-128"/>
                </a:rPr>
                <a:t>Example 18.4</a:t>
              </a:r>
            </a:p>
          </p:txBody>
        </p:sp>
      </p:grpSp>
      <p:sp>
        <p:nvSpPr>
          <p:cNvPr id="114691" name="Slide Number Placeholder 1">
            <a:extLst>
              <a:ext uri="{FF2B5EF4-FFF2-40B4-BE49-F238E27FC236}">
                <a16:creationId xmlns:a16="http://schemas.microsoft.com/office/drawing/2014/main" id="{48943DE8-74FF-42EE-965C-54213E00449D}"/>
              </a:ext>
            </a:extLst>
          </p:cNvPr>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r>
              <a:rPr lang="en-US" altLang="en-US" sz="1200" i="0">
                <a:latin typeface="Arial" panose="020B0604020202020204" pitchFamily="34" charset="0"/>
              </a:rPr>
              <a:t>18.</a:t>
            </a:r>
            <a:fld id="{9A0CA028-39C7-4E89-8570-1E3E50C86E60}" type="slidenum">
              <a:rPr lang="en-US" altLang="en-US" sz="1200" i="0">
                <a:latin typeface="Arial" panose="020B0604020202020204" pitchFamily="34" charset="0"/>
              </a:rPr>
              <a:pPr eaLnBrk="1" hangingPunct="1"/>
              <a:t>50</a:t>
            </a:fld>
            <a:endParaRPr lang="en-US" altLang="en-US" sz="1200" i="0">
              <a:latin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ext Box 20">
            <a:extLst>
              <a:ext uri="{FF2B5EF4-FFF2-40B4-BE49-F238E27FC236}">
                <a16:creationId xmlns:a16="http://schemas.microsoft.com/office/drawing/2014/main" id="{BD5689FE-D5A2-4D5D-B81B-0B810C1384E3}"/>
              </a:ext>
            </a:extLst>
          </p:cNvPr>
          <p:cNvSpPr txBox="1">
            <a:spLocks noChangeArrowheads="1"/>
          </p:cNvSpPr>
          <p:nvPr/>
        </p:nvSpPr>
        <p:spPr bwMode="auto">
          <a:xfrm>
            <a:off x="76200" y="696913"/>
            <a:ext cx="8839200"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b="0" i="0">
                <a:latin typeface="Times New Roman" panose="02020603050405020304" pitchFamily="18" charset="0"/>
                <a:cs typeface="Times New Roman" panose="02020603050405020304" pitchFamily="18" charset="0"/>
              </a:rPr>
              <a:t>An organization is granted a block of addresses with the beginning address 14.24.74.0</a:t>
            </a:r>
            <a:r>
              <a:rPr lang="en-US" altLang="en-US" sz="2800" i="0">
                <a:solidFill>
                  <a:srgbClr val="FF0000"/>
                </a:solidFill>
                <a:latin typeface="Times New Roman" panose="02020603050405020304" pitchFamily="18" charset="0"/>
                <a:cs typeface="Times New Roman" panose="02020603050405020304" pitchFamily="18" charset="0"/>
              </a:rPr>
              <a:t>/24</a:t>
            </a:r>
            <a:r>
              <a:rPr lang="en-US" altLang="en-US" sz="2800" b="0" i="0">
                <a:latin typeface="Times New Roman" panose="02020603050405020304" pitchFamily="18" charset="0"/>
                <a:cs typeface="Times New Roman" panose="02020603050405020304" pitchFamily="18" charset="0"/>
              </a:rPr>
              <a:t>. The organization needs to have 3 subblocks of addresses to use in its three subnets: one subblock of 10 addresses, one subblock of 60 addresses, and one subblock of 120 addresses. Design the subblocks.</a:t>
            </a:r>
          </a:p>
        </p:txBody>
      </p:sp>
      <p:grpSp>
        <p:nvGrpSpPr>
          <p:cNvPr id="116738" name="Group 23">
            <a:extLst>
              <a:ext uri="{FF2B5EF4-FFF2-40B4-BE49-F238E27FC236}">
                <a16:creationId xmlns:a16="http://schemas.microsoft.com/office/drawing/2014/main" id="{1A279C98-3E92-4858-B36A-1D8F7906B08C}"/>
              </a:ext>
            </a:extLst>
          </p:cNvPr>
          <p:cNvGrpSpPr>
            <a:grpSpLocks/>
          </p:cNvGrpSpPr>
          <p:nvPr/>
        </p:nvGrpSpPr>
        <p:grpSpPr bwMode="auto">
          <a:xfrm>
            <a:off x="0" y="0"/>
            <a:ext cx="9144000" cy="609600"/>
            <a:chOff x="0" y="2448"/>
            <a:chExt cx="5760" cy="384"/>
          </a:xfrm>
        </p:grpSpPr>
        <p:sp>
          <p:nvSpPr>
            <p:cNvPr id="116741" name="Rectangle 22">
              <a:extLst>
                <a:ext uri="{FF2B5EF4-FFF2-40B4-BE49-F238E27FC236}">
                  <a16:creationId xmlns:a16="http://schemas.microsoft.com/office/drawing/2014/main" id="{A0B72971-B556-4043-8F5B-7B53D8363512}"/>
                </a:ext>
              </a:extLst>
            </p:cNvPr>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sp>
          <p:nvSpPr>
            <p:cNvPr id="630799" name="Text Box 15">
              <a:extLst>
                <a:ext uri="{FF2B5EF4-FFF2-40B4-BE49-F238E27FC236}">
                  <a16:creationId xmlns:a16="http://schemas.microsoft.com/office/drawing/2014/main" id="{841F849F-99C0-4B09-BA44-9AB2D4E33921}"/>
                </a:ext>
              </a:extLst>
            </p:cNvPr>
            <p:cNvSpPr txBox="1">
              <a:spLocks noChangeArrowheads="1"/>
            </p:cNvSpPr>
            <p:nvPr/>
          </p:nvSpPr>
          <p:spPr bwMode="auto">
            <a:xfrm>
              <a:off x="0" y="2448"/>
              <a:ext cx="1866" cy="371"/>
            </a:xfrm>
            <a:prstGeom prst="rect">
              <a:avLst/>
            </a:prstGeom>
            <a:solidFill>
              <a:srgbClr val="2CB843"/>
            </a:solidFill>
            <a:ln w="9525">
              <a:solidFill>
                <a:srgbClr val="00CC00"/>
              </a:solidFill>
              <a:miter lim="800000"/>
              <a:headEnd/>
              <a:tailEnd/>
            </a:ln>
            <a:effectLst/>
          </p:spPr>
          <p:txBody>
            <a:bodyPr wrap="none">
              <a:spAutoFit/>
            </a:bodyPr>
            <a:lstStyle/>
            <a:p>
              <a:pPr>
                <a:defRPr/>
              </a:pPr>
              <a:r>
                <a:rPr lang="en-US" dirty="0">
                  <a:solidFill>
                    <a:schemeClr val="bg1"/>
                  </a:solidFill>
                  <a:latin typeface="+mj-lt"/>
                  <a:ea typeface="Adobe Gothic Std B" pitchFamily="34" charset="-128"/>
                </a:rPr>
                <a:t>Example 18.5</a:t>
              </a:r>
            </a:p>
          </p:txBody>
        </p:sp>
      </p:grpSp>
      <p:sp>
        <p:nvSpPr>
          <p:cNvPr id="8" name="Text Box 20">
            <a:extLst>
              <a:ext uri="{FF2B5EF4-FFF2-40B4-BE49-F238E27FC236}">
                <a16:creationId xmlns:a16="http://schemas.microsoft.com/office/drawing/2014/main" id="{0F3A9B47-601A-4B9A-A0F3-195CD41628C6}"/>
              </a:ext>
            </a:extLst>
          </p:cNvPr>
          <p:cNvSpPr txBox="1">
            <a:spLocks noChangeArrowheads="1"/>
          </p:cNvSpPr>
          <p:nvPr/>
        </p:nvSpPr>
        <p:spPr bwMode="auto">
          <a:xfrm>
            <a:off x="76200" y="3352800"/>
            <a:ext cx="88392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i="0">
                <a:solidFill>
                  <a:srgbClr val="FF0000"/>
                </a:solidFill>
                <a:latin typeface="Times New Roman" panose="02020603050405020304" pitchFamily="18" charset="0"/>
                <a:cs typeface="Times New Roman" panose="02020603050405020304" pitchFamily="18" charset="0"/>
              </a:rPr>
              <a:t>Solution</a:t>
            </a:r>
          </a:p>
          <a:p>
            <a:pPr algn="just"/>
            <a:r>
              <a:rPr lang="en-US" altLang="en-US" sz="2800" b="0" i="0">
                <a:latin typeface="Times New Roman" panose="02020603050405020304" pitchFamily="18" charset="0"/>
                <a:cs typeface="Times New Roman" panose="02020603050405020304" pitchFamily="18" charset="0"/>
              </a:rPr>
              <a:t>There are 2</a:t>
            </a:r>
            <a:r>
              <a:rPr lang="en-US" altLang="en-US" sz="2800" b="0" i="0" baseline="30000">
                <a:latin typeface="Times New Roman" panose="02020603050405020304" pitchFamily="18" charset="0"/>
                <a:cs typeface="Times New Roman" panose="02020603050405020304" pitchFamily="18" charset="0"/>
              </a:rPr>
              <a:t>32– 24 </a:t>
            </a:r>
            <a:r>
              <a:rPr lang="en-US" altLang="en-US" sz="2800" b="0" i="0">
                <a:latin typeface="Times New Roman" panose="02020603050405020304" pitchFamily="18" charset="0"/>
                <a:cs typeface="Times New Roman" panose="02020603050405020304" pitchFamily="18" charset="0"/>
              </a:rPr>
              <a:t>= 256 addresses in this block. The first address is 14.24.74.0</a:t>
            </a:r>
            <a:r>
              <a:rPr lang="en-US" altLang="en-US" sz="2800" i="0">
                <a:solidFill>
                  <a:srgbClr val="FF0000"/>
                </a:solidFill>
                <a:latin typeface="Times New Roman" panose="02020603050405020304" pitchFamily="18" charset="0"/>
                <a:cs typeface="Times New Roman" panose="02020603050405020304" pitchFamily="18" charset="0"/>
              </a:rPr>
              <a:t>/24</a:t>
            </a:r>
            <a:r>
              <a:rPr lang="en-US" altLang="en-US" sz="2800" b="0" i="0">
                <a:latin typeface="Times New Roman" panose="02020603050405020304" pitchFamily="18" charset="0"/>
                <a:cs typeface="Times New Roman" panose="02020603050405020304" pitchFamily="18" charset="0"/>
              </a:rPr>
              <a:t>; the last address is 14.24.74.255</a:t>
            </a:r>
            <a:r>
              <a:rPr lang="en-US" altLang="en-US" sz="2800" i="0">
                <a:solidFill>
                  <a:srgbClr val="FF0000"/>
                </a:solidFill>
                <a:latin typeface="Times New Roman" panose="02020603050405020304" pitchFamily="18" charset="0"/>
                <a:cs typeface="Times New Roman" panose="02020603050405020304" pitchFamily="18" charset="0"/>
              </a:rPr>
              <a:t>/24</a:t>
            </a:r>
            <a:r>
              <a:rPr lang="en-US" altLang="en-US" sz="2800" b="0" i="0">
                <a:latin typeface="Times New Roman" panose="02020603050405020304" pitchFamily="18" charset="0"/>
                <a:cs typeface="Times New Roman" panose="02020603050405020304" pitchFamily="18" charset="0"/>
              </a:rPr>
              <a:t>. To satisfy the third requirement, we assign addresses to subblocks, starting with the largest and ending with the smallest one.</a:t>
            </a:r>
          </a:p>
        </p:txBody>
      </p:sp>
      <p:sp>
        <p:nvSpPr>
          <p:cNvPr id="116740" name="Slide Number Placeholder 1">
            <a:extLst>
              <a:ext uri="{FF2B5EF4-FFF2-40B4-BE49-F238E27FC236}">
                <a16:creationId xmlns:a16="http://schemas.microsoft.com/office/drawing/2014/main" id="{713F33C3-9AC5-4234-8AFB-BAAF4994E35F}"/>
              </a:ext>
            </a:extLst>
          </p:cNvPr>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r>
              <a:rPr lang="en-US" altLang="en-US" sz="1200" i="0">
                <a:latin typeface="Arial" panose="020B0604020202020204" pitchFamily="34" charset="0"/>
              </a:rPr>
              <a:t>18.</a:t>
            </a:r>
            <a:fld id="{5B769EB9-4CFA-417C-9C05-74B0C7337899}" type="slidenum">
              <a:rPr lang="en-US" altLang="en-US" sz="1200" i="0">
                <a:latin typeface="Arial" panose="020B0604020202020204" pitchFamily="34" charset="0"/>
              </a:rPr>
              <a:pPr eaLnBrk="1" hangingPunct="1"/>
              <a:t>51</a:t>
            </a:fld>
            <a:endParaRPr lang="en-US" altLang="en-US" sz="1200" i="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Text Box 20">
            <a:extLst>
              <a:ext uri="{FF2B5EF4-FFF2-40B4-BE49-F238E27FC236}">
                <a16:creationId xmlns:a16="http://schemas.microsoft.com/office/drawing/2014/main" id="{C40F630E-4F0B-4F0E-91D4-CA6FFA2FEA0E}"/>
              </a:ext>
            </a:extLst>
          </p:cNvPr>
          <p:cNvSpPr txBox="1">
            <a:spLocks noChangeArrowheads="1"/>
          </p:cNvSpPr>
          <p:nvPr/>
        </p:nvSpPr>
        <p:spPr bwMode="auto">
          <a:xfrm>
            <a:off x="76200" y="696913"/>
            <a:ext cx="8839200"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b="0" i="0">
                <a:solidFill>
                  <a:srgbClr val="FF0000"/>
                </a:solidFill>
                <a:latin typeface="Times New Roman" panose="02020603050405020304" pitchFamily="18" charset="0"/>
                <a:cs typeface="Times New Roman" panose="02020603050405020304" pitchFamily="18" charset="0"/>
              </a:rPr>
              <a:t>a. </a:t>
            </a:r>
            <a:r>
              <a:rPr lang="en-US" altLang="en-US" sz="2800" b="0" i="0">
                <a:latin typeface="Times New Roman" panose="02020603050405020304" pitchFamily="18" charset="0"/>
                <a:cs typeface="Times New Roman" panose="02020603050405020304" pitchFamily="18" charset="0"/>
              </a:rPr>
              <a:t>The number of addresses in the largest subblock, which requires 120 addresses, is not a power of 2. We allocate 128 addresses. The subnet mask for this subnet can be found as </a:t>
            </a:r>
            <a:r>
              <a:rPr lang="en-US" altLang="en-US" sz="2800" b="0">
                <a:latin typeface="Times New Roman" panose="02020603050405020304" pitchFamily="18" charset="0"/>
                <a:cs typeface="Times New Roman" panose="02020603050405020304" pitchFamily="18" charset="0"/>
              </a:rPr>
              <a:t>n</a:t>
            </a:r>
            <a:r>
              <a:rPr lang="en-US" altLang="en-US" sz="2800" b="0" i="0" baseline="-25000">
                <a:latin typeface="Times New Roman" panose="02020603050405020304" pitchFamily="18" charset="0"/>
                <a:cs typeface="Times New Roman" panose="02020603050405020304" pitchFamily="18" charset="0"/>
              </a:rPr>
              <a:t>1</a:t>
            </a:r>
            <a:r>
              <a:rPr lang="en-US" altLang="en-US" sz="2800" b="0" i="0">
                <a:latin typeface="Times New Roman" panose="02020603050405020304" pitchFamily="18" charset="0"/>
                <a:cs typeface="Times New Roman" panose="02020603050405020304" pitchFamily="18" charset="0"/>
              </a:rPr>
              <a:t> = 32 − log</a:t>
            </a:r>
            <a:r>
              <a:rPr lang="en-US" altLang="en-US" sz="2800" b="0" i="0" baseline="-25000">
                <a:latin typeface="Times New Roman" panose="02020603050405020304" pitchFamily="18" charset="0"/>
                <a:cs typeface="Times New Roman" panose="02020603050405020304" pitchFamily="18" charset="0"/>
              </a:rPr>
              <a:t>2</a:t>
            </a:r>
            <a:r>
              <a:rPr lang="en-US" altLang="en-US" sz="2800" b="0" i="0">
                <a:latin typeface="Times New Roman" panose="02020603050405020304" pitchFamily="18" charset="0"/>
                <a:cs typeface="Times New Roman" panose="02020603050405020304" pitchFamily="18" charset="0"/>
              </a:rPr>
              <a:t> 128 = 25. The first address in this block is 14.24.74.0</a:t>
            </a:r>
            <a:r>
              <a:rPr lang="en-US" altLang="en-US" sz="2800" i="0">
                <a:solidFill>
                  <a:srgbClr val="FF0000"/>
                </a:solidFill>
                <a:latin typeface="Times New Roman" panose="02020603050405020304" pitchFamily="18" charset="0"/>
                <a:cs typeface="Times New Roman" panose="02020603050405020304" pitchFamily="18" charset="0"/>
              </a:rPr>
              <a:t>/25</a:t>
            </a:r>
            <a:r>
              <a:rPr lang="en-US" altLang="en-US" sz="2800" b="0" i="0">
                <a:latin typeface="Times New Roman" panose="02020603050405020304" pitchFamily="18" charset="0"/>
                <a:cs typeface="Times New Roman" panose="02020603050405020304" pitchFamily="18" charset="0"/>
              </a:rPr>
              <a:t>; the last address is 14.24.74.127</a:t>
            </a:r>
            <a:r>
              <a:rPr lang="en-US" altLang="en-US" sz="2800" i="0">
                <a:solidFill>
                  <a:srgbClr val="FF0000"/>
                </a:solidFill>
                <a:latin typeface="Times New Roman" panose="02020603050405020304" pitchFamily="18" charset="0"/>
                <a:cs typeface="Times New Roman" panose="02020603050405020304" pitchFamily="18" charset="0"/>
              </a:rPr>
              <a:t>/25</a:t>
            </a:r>
            <a:r>
              <a:rPr lang="en-US" altLang="en-US" sz="2800" b="0" i="0">
                <a:latin typeface="Times New Roman" panose="02020603050405020304" pitchFamily="18" charset="0"/>
                <a:cs typeface="Times New Roman" panose="02020603050405020304" pitchFamily="18" charset="0"/>
              </a:rPr>
              <a:t>.</a:t>
            </a:r>
          </a:p>
          <a:p>
            <a:pPr algn="just"/>
            <a:endParaRPr lang="en-US" altLang="en-US" sz="2800" b="0" i="0">
              <a:latin typeface="Times New Roman" panose="02020603050405020304" pitchFamily="18" charset="0"/>
              <a:cs typeface="Times New Roman" panose="02020603050405020304" pitchFamily="18" charset="0"/>
            </a:endParaRPr>
          </a:p>
          <a:p>
            <a:pPr algn="just"/>
            <a:r>
              <a:rPr lang="en-US" altLang="en-US" sz="2800" i="0">
                <a:solidFill>
                  <a:srgbClr val="FF0000"/>
                </a:solidFill>
                <a:latin typeface="Times New Roman" panose="02020603050405020304" pitchFamily="18" charset="0"/>
                <a:cs typeface="Times New Roman" panose="02020603050405020304" pitchFamily="18" charset="0"/>
              </a:rPr>
              <a:t>b. </a:t>
            </a:r>
            <a:r>
              <a:rPr lang="en-US" altLang="en-US" sz="2800" b="0" i="0">
                <a:latin typeface="Times New Roman" panose="02020603050405020304" pitchFamily="18" charset="0"/>
                <a:cs typeface="Times New Roman" panose="02020603050405020304" pitchFamily="18" charset="0"/>
              </a:rPr>
              <a:t>The number of addresses in the second largest subblock, which requires 60 addresses, is not a power of 2 either. We allocate 64 addresses. The subnet mask for this subnet can be found as </a:t>
            </a:r>
            <a:r>
              <a:rPr lang="en-US" altLang="en-US" sz="2800" b="0">
                <a:latin typeface="Times New Roman" panose="02020603050405020304" pitchFamily="18" charset="0"/>
                <a:cs typeface="Times New Roman" panose="02020603050405020304" pitchFamily="18" charset="0"/>
              </a:rPr>
              <a:t>n</a:t>
            </a:r>
            <a:r>
              <a:rPr lang="en-US" altLang="en-US" sz="2800" b="0" i="0" baseline="-25000">
                <a:latin typeface="Times New Roman" panose="02020603050405020304" pitchFamily="18" charset="0"/>
                <a:cs typeface="Times New Roman" panose="02020603050405020304" pitchFamily="18" charset="0"/>
              </a:rPr>
              <a:t>2</a:t>
            </a:r>
            <a:r>
              <a:rPr lang="en-US" altLang="en-US" sz="2800" b="0" i="0">
                <a:latin typeface="Times New Roman" panose="02020603050405020304" pitchFamily="18" charset="0"/>
                <a:cs typeface="Times New Roman" panose="02020603050405020304" pitchFamily="18" charset="0"/>
              </a:rPr>
              <a:t> = 32 − log</a:t>
            </a:r>
            <a:r>
              <a:rPr lang="en-US" altLang="en-US" sz="2800" b="0" i="0" baseline="-25000">
                <a:latin typeface="Times New Roman" panose="02020603050405020304" pitchFamily="18" charset="0"/>
                <a:cs typeface="Times New Roman" panose="02020603050405020304" pitchFamily="18" charset="0"/>
              </a:rPr>
              <a:t>2</a:t>
            </a:r>
            <a:r>
              <a:rPr lang="en-US" altLang="en-US" sz="2800" b="0" i="0">
                <a:latin typeface="Times New Roman" panose="02020603050405020304" pitchFamily="18" charset="0"/>
                <a:cs typeface="Times New Roman" panose="02020603050405020304" pitchFamily="18" charset="0"/>
              </a:rPr>
              <a:t> 64 = 26. The first address in this block is 14.24.74.128</a:t>
            </a:r>
            <a:r>
              <a:rPr lang="en-US" altLang="en-US" sz="2800" i="0">
                <a:solidFill>
                  <a:srgbClr val="FF0000"/>
                </a:solidFill>
                <a:latin typeface="Times New Roman" panose="02020603050405020304" pitchFamily="18" charset="0"/>
                <a:cs typeface="Times New Roman" panose="02020603050405020304" pitchFamily="18" charset="0"/>
              </a:rPr>
              <a:t>/26</a:t>
            </a:r>
            <a:r>
              <a:rPr lang="en-US" altLang="en-US" sz="2800" b="0" i="0">
                <a:latin typeface="Times New Roman" panose="02020603050405020304" pitchFamily="18" charset="0"/>
                <a:cs typeface="Times New Roman" panose="02020603050405020304" pitchFamily="18" charset="0"/>
              </a:rPr>
              <a:t>; the last address is 14.24.74.191</a:t>
            </a:r>
            <a:r>
              <a:rPr lang="en-US" altLang="en-US" sz="2800" i="0">
                <a:solidFill>
                  <a:srgbClr val="FF0000"/>
                </a:solidFill>
                <a:latin typeface="Times New Roman" panose="02020603050405020304" pitchFamily="18" charset="0"/>
                <a:cs typeface="Times New Roman" panose="02020603050405020304" pitchFamily="18" charset="0"/>
              </a:rPr>
              <a:t>/26</a:t>
            </a:r>
            <a:r>
              <a:rPr lang="en-US" altLang="en-US" sz="2800" b="0" i="0">
                <a:latin typeface="Times New Roman" panose="02020603050405020304" pitchFamily="18" charset="0"/>
                <a:cs typeface="Times New Roman" panose="02020603050405020304" pitchFamily="18" charset="0"/>
              </a:rPr>
              <a:t>.</a:t>
            </a:r>
          </a:p>
        </p:txBody>
      </p:sp>
      <p:grpSp>
        <p:nvGrpSpPr>
          <p:cNvPr id="118786" name="Group 23">
            <a:extLst>
              <a:ext uri="{FF2B5EF4-FFF2-40B4-BE49-F238E27FC236}">
                <a16:creationId xmlns:a16="http://schemas.microsoft.com/office/drawing/2014/main" id="{647E9753-02E1-47FC-A454-1A6ECF38343E}"/>
              </a:ext>
            </a:extLst>
          </p:cNvPr>
          <p:cNvGrpSpPr>
            <a:grpSpLocks/>
          </p:cNvGrpSpPr>
          <p:nvPr/>
        </p:nvGrpSpPr>
        <p:grpSpPr bwMode="auto">
          <a:xfrm>
            <a:off x="0" y="0"/>
            <a:ext cx="9144000" cy="609600"/>
            <a:chOff x="0" y="2448"/>
            <a:chExt cx="5760" cy="384"/>
          </a:xfrm>
        </p:grpSpPr>
        <p:sp>
          <p:nvSpPr>
            <p:cNvPr id="118788" name="Rectangle 22">
              <a:extLst>
                <a:ext uri="{FF2B5EF4-FFF2-40B4-BE49-F238E27FC236}">
                  <a16:creationId xmlns:a16="http://schemas.microsoft.com/office/drawing/2014/main" id="{365F4DF4-D165-4B2E-B604-352F86EE0E8B}"/>
                </a:ext>
              </a:extLst>
            </p:cNvPr>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sp>
          <p:nvSpPr>
            <p:cNvPr id="630799" name="Text Box 15">
              <a:extLst>
                <a:ext uri="{FF2B5EF4-FFF2-40B4-BE49-F238E27FC236}">
                  <a16:creationId xmlns:a16="http://schemas.microsoft.com/office/drawing/2014/main" id="{B510B434-DF22-434C-BE23-BE486AF1A709}"/>
                </a:ext>
              </a:extLst>
            </p:cNvPr>
            <p:cNvSpPr txBox="1">
              <a:spLocks noChangeArrowheads="1"/>
            </p:cNvSpPr>
            <p:nvPr/>
          </p:nvSpPr>
          <p:spPr bwMode="auto">
            <a:xfrm>
              <a:off x="0" y="2448"/>
              <a:ext cx="3454" cy="371"/>
            </a:xfrm>
            <a:prstGeom prst="rect">
              <a:avLst/>
            </a:prstGeom>
            <a:solidFill>
              <a:srgbClr val="2CB843"/>
            </a:solidFill>
            <a:ln w="9525">
              <a:solidFill>
                <a:srgbClr val="00CC00"/>
              </a:solidFill>
              <a:miter lim="800000"/>
              <a:headEnd/>
              <a:tailEnd/>
            </a:ln>
            <a:effectLst/>
          </p:spPr>
          <p:txBody>
            <a:bodyPr wrap="none">
              <a:spAutoFit/>
            </a:bodyPr>
            <a:lstStyle/>
            <a:p>
              <a:pPr>
                <a:defRPr/>
              </a:pPr>
              <a:r>
                <a:rPr lang="en-US" dirty="0">
                  <a:solidFill>
                    <a:schemeClr val="bg1"/>
                  </a:solidFill>
                  <a:latin typeface="+mj-lt"/>
                  <a:ea typeface="Adobe Gothic Std B" pitchFamily="34" charset="-128"/>
                </a:rPr>
                <a:t>Example 18.5 (continued)</a:t>
              </a:r>
            </a:p>
          </p:txBody>
        </p:sp>
      </p:grpSp>
      <p:sp>
        <p:nvSpPr>
          <p:cNvPr id="118787" name="Slide Number Placeholder 1">
            <a:extLst>
              <a:ext uri="{FF2B5EF4-FFF2-40B4-BE49-F238E27FC236}">
                <a16:creationId xmlns:a16="http://schemas.microsoft.com/office/drawing/2014/main" id="{BEB4EC12-5120-40B3-9B65-68D161128B66}"/>
              </a:ext>
            </a:extLst>
          </p:cNvPr>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r>
              <a:rPr lang="en-US" altLang="en-US" sz="1200" i="0">
                <a:latin typeface="Arial" panose="020B0604020202020204" pitchFamily="34" charset="0"/>
              </a:rPr>
              <a:t>18.</a:t>
            </a:r>
            <a:fld id="{9E720FC6-E156-49E7-A19B-7C937716FEF4}" type="slidenum">
              <a:rPr lang="en-US" altLang="en-US" sz="1200" i="0">
                <a:latin typeface="Arial" panose="020B0604020202020204" pitchFamily="34" charset="0"/>
              </a:rPr>
              <a:pPr eaLnBrk="1" hangingPunct="1"/>
              <a:t>52</a:t>
            </a:fld>
            <a:endParaRPr lang="en-US" altLang="en-US" sz="1200" i="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530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530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Text Box 20">
            <a:extLst>
              <a:ext uri="{FF2B5EF4-FFF2-40B4-BE49-F238E27FC236}">
                <a16:creationId xmlns:a16="http://schemas.microsoft.com/office/drawing/2014/main" id="{6F0EFFDB-C616-4B3D-A83F-689F3058FC2B}"/>
              </a:ext>
            </a:extLst>
          </p:cNvPr>
          <p:cNvSpPr txBox="1">
            <a:spLocks noChangeArrowheads="1"/>
          </p:cNvSpPr>
          <p:nvPr/>
        </p:nvSpPr>
        <p:spPr bwMode="auto">
          <a:xfrm>
            <a:off x="76200" y="696913"/>
            <a:ext cx="8839200"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i="0">
                <a:solidFill>
                  <a:srgbClr val="FF0000"/>
                </a:solidFill>
                <a:latin typeface="Times New Roman" panose="02020603050405020304" pitchFamily="18" charset="0"/>
                <a:cs typeface="Times New Roman" panose="02020603050405020304" pitchFamily="18" charset="0"/>
              </a:rPr>
              <a:t>c. </a:t>
            </a:r>
            <a:r>
              <a:rPr lang="en-US" altLang="en-US" sz="2800" b="0" i="0">
                <a:latin typeface="Times New Roman" panose="02020603050405020304" pitchFamily="18" charset="0"/>
                <a:cs typeface="Times New Roman" panose="02020603050405020304" pitchFamily="18" charset="0"/>
              </a:rPr>
              <a:t>The number of addresses in the largest subblock, which requires 10 addresses, is not a power of 2. We allocate 16 addresses. The subnet mask for this subnet can be found as </a:t>
            </a:r>
            <a:r>
              <a:rPr lang="en-US" altLang="en-US" sz="2800" b="0">
                <a:latin typeface="Times New Roman" panose="02020603050405020304" pitchFamily="18" charset="0"/>
                <a:cs typeface="Times New Roman" panose="02020603050405020304" pitchFamily="18" charset="0"/>
              </a:rPr>
              <a:t>n</a:t>
            </a:r>
            <a:r>
              <a:rPr lang="en-US" altLang="en-US" sz="2800" b="0" i="0" baseline="-25000">
                <a:latin typeface="Times New Roman" panose="02020603050405020304" pitchFamily="18" charset="0"/>
                <a:cs typeface="Times New Roman" panose="02020603050405020304" pitchFamily="18" charset="0"/>
              </a:rPr>
              <a:t>1</a:t>
            </a:r>
            <a:r>
              <a:rPr lang="en-US" altLang="en-US" sz="2800" b="0" i="0">
                <a:latin typeface="Times New Roman" panose="02020603050405020304" pitchFamily="18" charset="0"/>
                <a:cs typeface="Times New Roman" panose="02020603050405020304" pitchFamily="18" charset="0"/>
              </a:rPr>
              <a:t> = 32 − log</a:t>
            </a:r>
            <a:r>
              <a:rPr lang="en-US" altLang="en-US" sz="2800" b="0" i="0" baseline="-25000">
                <a:latin typeface="Times New Roman" panose="02020603050405020304" pitchFamily="18" charset="0"/>
                <a:cs typeface="Times New Roman" panose="02020603050405020304" pitchFamily="18" charset="0"/>
              </a:rPr>
              <a:t>2</a:t>
            </a:r>
            <a:r>
              <a:rPr lang="en-US" altLang="en-US" sz="2800" b="0" i="0">
                <a:latin typeface="Times New Roman" panose="02020603050405020304" pitchFamily="18" charset="0"/>
                <a:cs typeface="Times New Roman" panose="02020603050405020304" pitchFamily="18" charset="0"/>
              </a:rPr>
              <a:t> 16 = 28. The first address in this block is 14.24.74.192</a:t>
            </a:r>
            <a:r>
              <a:rPr lang="en-US" altLang="en-US" sz="2800" i="0">
                <a:solidFill>
                  <a:srgbClr val="FF0000"/>
                </a:solidFill>
                <a:latin typeface="Times New Roman" panose="02020603050405020304" pitchFamily="18" charset="0"/>
                <a:cs typeface="Times New Roman" panose="02020603050405020304" pitchFamily="18" charset="0"/>
              </a:rPr>
              <a:t>/28</a:t>
            </a:r>
            <a:r>
              <a:rPr lang="en-US" altLang="en-US" sz="2800" b="0" i="0">
                <a:latin typeface="Times New Roman" panose="02020603050405020304" pitchFamily="18" charset="0"/>
                <a:cs typeface="Times New Roman" panose="02020603050405020304" pitchFamily="18" charset="0"/>
              </a:rPr>
              <a:t>; the last address is 14.24.74.207</a:t>
            </a:r>
            <a:r>
              <a:rPr lang="en-US" altLang="en-US" sz="2800" i="0">
                <a:solidFill>
                  <a:srgbClr val="FF0000"/>
                </a:solidFill>
                <a:latin typeface="Times New Roman" panose="02020603050405020304" pitchFamily="18" charset="0"/>
                <a:cs typeface="Times New Roman" panose="02020603050405020304" pitchFamily="18" charset="0"/>
              </a:rPr>
              <a:t>/28</a:t>
            </a:r>
            <a:r>
              <a:rPr lang="en-US" altLang="en-US" sz="2800" b="0" i="0">
                <a:latin typeface="Times New Roman" panose="02020603050405020304" pitchFamily="18" charset="0"/>
                <a:cs typeface="Times New Roman" panose="02020603050405020304" pitchFamily="18" charset="0"/>
              </a:rPr>
              <a:t>.</a:t>
            </a:r>
          </a:p>
        </p:txBody>
      </p:sp>
      <p:grpSp>
        <p:nvGrpSpPr>
          <p:cNvPr id="120834" name="Group 23">
            <a:extLst>
              <a:ext uri="{FF2B5EF4-FFF2-40B4-BE49-F238E27FC236}">
                <a16:creationId xmlns:a16="http://schemas.microsoft.com/office/drawing/2014/main" id="{551E91BB-C22B-45E4-A1E0-EE4D38EF10CC}"/>
              </a:ext>
            </a:extLst>
          </p:cNvPr>
          <p:cNvGrpSpPr>
            <a:grpSpLocks/>
          </p:cNvGrpSpPr>
          <p:nvPr/>
        </p:nvGrpSpPr>
        <p:grpSpPr bwMode="auto">
          <a:xfrm>
            <a:off x="0" y="0"/>
            <a:ext cx="9144000" cy="609600"/>
            <a:chOff x="0" y="2448"/>
            <a:chExt cx="5760" cy="384"/>
          </a:xfrm>
        </p:grpSpPr>
        <p:sp>
          <p:nvSpPr>
            <p:cNvPr id="120837" name="Rectangle 22">
              <a:extLst>
                <a:ext uri="{FF2B5EF4-FFF2-40B4-BE49-F238E27FC236}">
                  <a16:creationId xmlns:a16="http://schemas.microsoft.com/office/drawing/2014/main" id="{070DD665-E275-4CB9-94F7-338A178283F9}"/>
                </a:ext>
              </a:extLst>
            </p:cNvPr>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sp>
          <p:nvSpPr>
            <p:cNvPr id="630799" name="Text Box 15">
              <a:extLst>
                <a:ext uri="{FF2B5EF4-FFF2-40B4-BE49-F238E27FC236}">
                  <a16:creationId xmlns:a16="http://schemas.microsoft.com/office/drawing/2014/main" id="{991E8E01-CB44-4610-B947-9E579C3F17CF}"/>
                </a:ext>
              </a:extLst>
            </p:cNvPr>
            <p:cNvSpPr txBox="1">
              <a:spLocks noChangeArrowheads="1"/>
            </p:cNvSpPr>
            <p:nvPr/>
          </p:nvSpPr>
          <p:spPr bwMode="auto">
            <a:xfrm>
              <a:off x="0" y="2448"/>
              <a:ext cx="3454" cy="371"/>
            </a:xfrm>
            <a:prstGeom prst="rect">
              <a:avLst/>
            </a:prstGeom>
            <a:solidFill>
              <a:srgbClr val="2CB843"/>
            </a:solidFill>
            <a:ln w="9525">
              <a:solidFill>
                <a:srgbClr val="00CC00"/>
              </a:solidFill>
              <a:miter lim="800000"/>
              <a:headEnd/>
              <a:tailEnd/>
            </a:ln>
            <a:effectLst/>
          </p:spPr>
          <p:txBody>
            <a:bodyPr wrap="none">
              <a:spAutoFit/>
            </a:bodyPr>
            <a:lstStyle/>
            <a:p>
              <a:pPr>
                <a:defRPr/>
              </a:pPr>
              <a:r>
                <a:rPr lang="en-US" dirty="0">
                  <a:solidFill>
                    <a:schemeClr val="bg1"/>
                  </a:solidFill>
                  <a:latin typeface="+mj-lt"/>
                  <a:ea typeface="Adobe Gothic Std B" pitchFamily="34" charset="-128"/>
                </a:rPr>
                <a:t>Example 18.5 (continued)</a:t>
              </a:r>
            </a:p>
          </p:txBody>
        </p:sp>
      </p:grpSp>
      <p:sp>
        <p:nvSpPr>
          <p:cNvPr id="8" name="Text Box 20">
            <a:extLst>
              <a:ext uri="{FF2B5EF4-FFF2-40B4-BE49-F238E27FC236}">
                <a16:creationId xmlns:a16="http://schemas.microsoft.com/office/drawing/2014/main" id="{3D0720EC-D4FD-4DD0-84D4-F09AE63F5EE5}"/>
              </a:ext>
            </a:extLst>
          </p:cNvPr>
          <p:cNvSpPr txBox="1">
            <a:spLocks noChangeArrowheads="1"/>
          </p:cNvSpPr>
          <p:nvPr/>
        </p:nvSpPr>
        <p:spPr bwMode="auto">
          <a:xfrm>
            <a:off x="12700" y="3505200"/>
            <a:ext cx="88392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b="0" i="0">
                <a:latin typeface="Times New Roman" panose="02020603050405020304" pitchFamily="18" charset="0"/>
                <a:cs typeface="Times New Roman" panose="02020603050405020304" pitchFamily="18" charset="0"/>
              </a:rPr>
              <a:t>If we add all addresses in the previous subblocks, the result is 208 addresses, which means 48 addresses are left in reserve. The first address in this range is 14.24.74.208. The last address is 14.24.74.255. We don’t know about the prefix length yet. Figure 18.23 shows the configuration of blocks. We have shown the first address in each block.</a:t>
            </a:r>
          </a:p>
        </p:txBody>
      </p:sp>
      <p:sp>
        <p:nvSpPr>
          <p:cNvPr id="120836" name="Slide Number Placeholder 1">
            <a:extLst>
              <a:ext uri="{FF2B5EF4-FFF2-40B4-BE49-F238E27FC236}">
                <a16:creationId xmlns:a16="http://schemas.microsoft.com/office/drawing/2014/main" id="{AC05A43D-E91E-4CB4-96B3-BBB108AEFE4F}"/>
              </a:ext>
            </a:extLst>
          </p:cNvPr>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r>
              <a:rPr lang="en-US" altLang="en-US" sz="1200" i="0">
                <a:latin typeface="Arial" panose="020B0604020202020204" pitchFamily="34" charset="0"/>
              </a:rPr>
              <a:t>18.</a:t>
            </a:r>
            <a:fld id="{CD8ABD5A-AA04-40A6-8CAC-2EB6CC0B0DD3}" type="slidenum">
              <a:rPr lang="en-US" altLang="en-US" sz="1200" i="0">
                <a:latin typeface="Arial" panose="020B0604020202020204" pitchFamily="34" charset="0"/>
              </a:rPr>
              <a:pPr eaLnBrk="1" hangingPunct="1"/>
              <a:t>53</a:t>
            </a:fld>
            <a:endParaRPr lang="en-US" altLang="en-US" sz="1200" i="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530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Number Placeholder 1">
            <a:extLst>
              <a:ext uri="{FF2B5EF4-FFF2-40B4-BE49-F238E27FC236}">
                <a16:creationId xmlns:a16="http://schemas.microsoft.com/office/drawing/2014/main" id="{184F5C43-FC1F-468C-8880-52F379C82E7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0D43AE3D-E861-4127-B444-060C35C25FAF}" type="slidenum">
              <a:rPr lang="en-US" altLang="en-US" sz="1200" i="0">
                <a:latin typeface="Arial" panose="020B0604020202020204" pitchFamily="34" charset="0"/>
              </a:rPr>
              <a:pPr/>
              <a:t>54</a:t>
            </a:fld>
            <a:endParaRPr lang="en-US" altLang="en-US" sz="1200" i="0">
              <a:latin typeface="Arial" panose="020B0604020202020204" pitchFamily="34" charset="0"/>
            </a:endParaRPr>
          </a:p>
        </p:txBody>
      </p:sp>
      <p:sp>
        <p:nvSpPr>
          <p:cNvPr id="122882" name="Rectangle 14">
            <a:extLst>
              <a:ext uri="{FF2B5EF4-FFF2-40B4-BE49-F238E27FC236}">
                <a16:creationId xmlns:a16="http://schemas.microsoft.com/office/drawing/2014/main" id="{BC24637D-444A-4477-9F1D-9335446088C5}"/>
              </a:ext>
            </a:extLst>
          </p:cNvPr>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18.23:  </a:t>
            </a:r>
            <a:r>
              <a:rPr lang="en-US" altLang="en-US" sz="2000">
                <a:latin typeface="Times-BoldItalic"/>
              </a:rPr>
              <a:t>Solution to Example 4.5</a:t>
            </a:r>
          </a:p>
        </p:txBody>
      </p:sp>
      <p:pic>
        <p:nvPicPr>
          <p:cNvPr id="50181" name="Picture 5">
            <a:extLst>
              <a:ext uri="{FF2B5EF4-FFF2-40B4-BE49-F238E27FC236}">
                <a16:creationId xmlns:a16="http://schemas.microsoft.com/office/drawing/2014/main" id="{191B5C00-2547-4CBA-A29A-DB89EEECB3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5" y="946150"/>
            <a:ext cx="8797925"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6">
            <a:extLst>
              <a:ext uri="{FF2B5EF4-FFF2-40B4-BE49-F238E27FC236}">
                <a16:creationId xmlns:a16="http://schemas.microsoft.com/office/drawing/2014/main" id="{4347F23E-22D4-4FBE-B994-CEF1434F91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581400"/>
            <a:ext cx="4213225"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6" name="Picture 10">
            <a:extLst>
              <a:ext uri="{FF2B5EF4-FFF2-40B4-BE49-F238E27FC236}">
                <a16:creationId xmlns:a16="http://schemas.microsoft.com/office/drawing/2014/main" id="{52A3F0AF-1EA5-4401-9CB6-1011EC1372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8325" y="3581400"/>
            <a:ext cx="1311275"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DD427037-FF37-42FF-B9F0-33BF154195AF}"/>
              </a:ext>
            </a:extLst>
          </p:cNvPr>
          <p:cNvGrpSpPr>
            <a:grpSpLocks/>
          </p:cNvGrpSpPr>
          <p:nvPr/>
        </p:nvGrpSpPr>
        <p:grpSpPr bwMode="auto">
          <a:xfrm>
            <a:off x="3870325" y="3581400"/>
            <a:ext cx="2401888" cy="1347788"/>
            <a:chOff x="3869818" y="3581400"/>
            <a:chExt cx="2402543" cy="1348452"/>
          </a:xfrm>
        </p:grpSpPr>
        <p:pic>
          <p:nvPicPr>
            <p:cNvPr id="122891" name="Picture 8">
              <a:extLst>
                <a:ext uri="{FF2B5EF4-FFF2-40B4-BE49-F238E27FC236}">
                  <a16:creationId xmlns:a16="http://schemas.microsoft.com/office/drawing/2014/main" id="{E45325F8-F937-44D8-B149-D4C3696161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8090" y="3581400"/>
              <a:ext cx="1824271" cy="101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92" name="Picture 11">
              <a:extLst>
                <a:ext uri="{FF2B5EF4-FFF2-40B4-BE49-F238E27FC236}">
                  <a16:creationId xmlns:a16="http://schemas.microsoft.com/office/drawing/2014/main" id="{C50A813D-FE1A-46D7-A051-5A71125538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9818" y="4699548"/>
              <a:ext cx="1311782" cy="230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a:extLst>
              <a:ext uri="{FF2B5EF4-FFF2-40B4-BE49-F238E27FC236}">
                <a16:creationId xmlns:a16="http://schemas.microsoft.com/office/drawing/2014/main" id="{FE7068AB-58EB-40A0-BC22-1236EB7D4421}"/>
              </a:ext>
            </a:extLst>
          </p:cNvPr>
          <p:cNvGrpSpPr>
            <a:grpSpLocks/>
          </p:cNvGrpSpPr>
          <p:nvPr/>
        </p:nvGrpSpPr>
        <p:grpSpPr bwMode="auto">
          <a:xfrm>
            <a:off x="5867400" y="3581400"/>
            <a:ext cx="1212850" cy="1347788"/>
            <a:chOff x="5867400" y="3581400"/>
            <a:chExt cx="1212618" cy="1348452"/>
          </a:xfrm>
        </p:grpSpPr>
        <p:pic>
          <p:nvPicPr>
            <p:cNvPr id="122889" name="Picture 9">
              <a:extLst>
                <a:ext uri="{FF2B5EF4-FFF2-40B4-BE49-F238E27FC236}">
                  <a16:creationId xmlns:a16="http://schemas.microsoft.com/office/drawing/2014/main" id="{275FCE73-34A6-47E1-9B42-23FA7AF8B0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55301" y="3581400"/>
              <a:ext cx="479577" cy="103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90" name="Picture 12">
              <a:extLst>
                <a:ext uri="{FF2B5EF4-FFF2-40B4-BE49-F238E27FC236}">
                  <a16:creationId xmlns:a16="http://schemas.microsoft.com/office/drawing/2014/main" id="{A698906C-3268-47F1-AAB3-C4226C336C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7400" y="4699548"/>
              <a:ext cx="1212618" cy="230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0189" name="Picture 13">
            <a:extLst>
              <a:ext uri="{FF2B5EF4-FFF2-40B4-BE49-F238E27FC236}">
                <a16:creationId xmlns:a16="http://schemas.microsoft.com/office/drawing/2014/main" id="{BC452BB1-E4DA-4163-B0ED-60056B55DC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03650" y="5105400"/>
            <a:ext cx="1123950"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1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1" presetClass="entr" presetSubtype="0" fill="hold" nodeType="clickEffect">
                                  <p:stCondLst>
                                    <p:cond delay="0"/>
                                  </p:stCondLst>
                                  <p:childTnLst>
                                    <p:set>
                                      <p:cBhvr>
                                        <p:cTn id="10" dur="1" fill="hold">
                                          <p:stCondLst>
                                            <p:cond delay="0"/>
                                          </p:stCondLst>
                                        </p:cTn>
                                        <p:tgtEl>
                                          <p:spTgt spid="50182"/>
                                        </p:tgtEl>
                                        <p:attrNameLst>
                                          <p:attrName>style.visibility</p:attrName>
                                        </p:attrNameLst>
                                      </p:cBhvr>
                                      <p:to>
                                        <p:strVal val="visible"/>
                                      </p:to>
                                    </p:set>
                                    <p:anim calcmode="lin" valueType="num">
                                      <p:cBhvr>
                                        <p:cTn id="11" dur="1000" fill="hold"/>
                                        <p:tgtEl>
                                          <p:spTgt spid="50182"/>
                                        </p:tgtEl>
                                        <p:attrNameLst>
                                          <p:attrName>ppt_w</p:attrName>
                                        </p:attrNameLst>
                                      </p:cBhvr>
                                      <p:tavLst>
                                        <p:tav tm="0">
                                          <p:val>
                                            <p:fltVal val="0"/>
                                          </p:val>
                                        </p:tav>
                                        <p:tav tm="100000">
                                          <p:val>
                                            <p:strVal val="#ppt_w"/>
                                          </p:val>
                                        </p:tav>
                                      </p:tavLst>
                                    </p:anim>
                                    <p:anim calcmode="lin" valueType="num">
                                      <p:cBhvr>
                                        <p:cTn id="12" dur="1000" fill="hold"/>
                                        <p:tgtEl>
                                          <p:spTgt spid="50182"/>
                                        </p:tgtEl>
                                        <p:attrNameLst>
                                          <p:attrName>ppt_h</p:attrName>
                                        </p:attrNameLst>
                                      </p:cBhvr>
                                      <p:tavLst>
                                        <p:tav tm="0">
                                          <p:val>
                                            <p:fltVal val="0"/>
                                          </p:val>
                                        </p:tav>
                                        <p:tav tm="100000">
                                          <p:val>
                                            <p:strVal val="#ppt_h"/>
                                          </p:val>
                                        </p:tav>
                                      </p:tavLst>
                                    </p:anim>
                                    <p:anim calcmode="lin" valueType="num">
                                      <p:cBhvr>
                                        <p:cTn id="13" dur="1000" fill="hold"/>
                                        <p:tgtEl>
                                          <p:spTgt spid="50182"/>
                                        </p:tgtEl>
                                        <p:attrNameLst>
                                          <p:attrName>style.rotation</p:attrName>
                                        </p:attrNameLst>
                                      </p:cBhvr>
                                      <p:tavLst>
                                        <p:tav tm="0">
                                          <p:val>
                                            <p:fltVal val="90"/>
                                          </p:val>
                                        </p:tav>
                                        <p:tav tm="100000">
                                          <p:val>
                                            <p:fltVal val="0"/>
                                          </p:val>
                                        </p:tav>
                                      </p:tavLst>
                                    </p:anim>
                                    <p:animEffect transition="in" filter="fade">
                                      <p:cBhvr>
                                        <p:cTn id="14" dur="1000"/>
                                        <p:tgtEl>
                                          <p:spTgt spid="5018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3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90"/>
                                          </p:val>
                                        </p:tav>
                                        <p:tav tm="100000">
                                          <p:val>
                                            <p:fltVal val="0"/>
                                          </p:val>
                                        </p:tav>
                                      </p:tavLst>
                                    </p:anim>
                                    <p:animEffect transition="in" filter="fade">
                                      <p:cBhvr>
                                        <p:cTn id="22" dur="10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1000" fill="hold"/>
                                        <p:tgtEl>
                                          <p:spTgt spid="5"/>
                                        </p:tgtEl>
                                        <p:attrNameLst>
                                          <p:attrName>ppt_w</p:attrName>
                                        </p:attrNameLst>
                                      </p:cBhvr>
                                      <p:tavLst>
                                        <p:tav tm="0">
                                          <p:val>
                                            <p:fltVal val="0"/>
                                          </p:val>
                                        </p:tav>
                                        <p:tav tm="100000">
                                          <p:val>
                                            <p:strVal val="#ppt_w"/>
                                          </p:val>
                                        </p:tav>
                                      </p:tavLst>
                                    </p:anim>
                                    <p:anim calcmode="lin" valueType="num">
                                      <p:cBhvr>
                                        <p:cTn id="28" dur="1000" fill="hold"/>
                                        <p:tgtEl>
                                          <p:spTgt spid="5"/>
                                        </p:tgtEl>
                                        <p:attrNameLst>
                                          <p:attrName>ppt_h</p:attrName>
                                        </p:attrNameLst>
                                      </p:cBhvr>
                                      <p:tavLst>
                                        <p:tav tm="0">
                                          <p:val>
                                            <p:fltVal val="0"/>
                                          </p:val>
                                        </p:tav>
                                        <p:tav tm="100000">
                                          <p:val>
                                            <p:strVal val="#ppt_h"/>
                                          </p:val>
                                        </p:tav>
                                      </p:tavLst>
                                    </p:anim>
                                    <p:anim calcmode="lin" valueType="num">
                                      <p:cBhvr>
                                        <p:cTn id="29" dur="1000" fill="hold"/>
                                        <p:tgtEl>
                                          <p:spTgt spid="5"/>
                                        </p:tgtEl>
                                        <p:attrNameLst>
                                          <p:attrName>style.rotation</p:attrName>
                                        </p:attrNameLst>
                                      </p:cBhvr>
                                      <p:tavLst>
                                        <p:tav tm="0">
                                          <p:val>
                                            <p:fltVal val="90"/>
                                          </p:val>
                                        </p:tav>
                                        <p:tav tm="100000">
                                          <p:val>
                                            <p:fltVal val="0"/>
                                          </p:val>
                                        </p:tav>
                                      </p:tavLst>
                                    </p:anim>
                                    <p:animEffect transition="in" filter="fade">
                                      <p:cBhvr>
                                        <p:cTn id="30" dur="1000"/>
                                        <p:tgtEl>
                                          <p:spTgt spid="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1" presetClass="entr" presetSubtype="0" fill="hold" nodeType="clickEffect">
                                  <p:stCondLst>
                                    <p:cond delay="0"/>
                                  </p:stCondLst>
                                  <p:childTnLst>
                                    <p:set>
                                      <p:cBhvr>
                                        <p:cTn id="34" dur="1" fill="hold">
                                          <p:stCondLst>
                                            <p:cond delay="0"/>
                                          </p:stCondLst>
                                        </p:cTn>
                                        <p:tgtEl>
                                          <p:spTgt spid="50186"/>
                                        </p:tgtEl>
                                        <p:attrNameLst>
                                          <p:attrName>style.visibility</p:attrName>
                                        </p:attrNameLst>
                                      </p:cBhvr>
                                      <p:to>
                                        <p:strVal val="visible"/>
                                      </p:to>
                                    </p:set>
                                    <p:anim calcmode="lin" valueType="num">
                                      <p:cBhvr>
                                        <p:cTn id="35" dur="1000" fill="hold"/>
                                        <p:tgtEl>
                                          <p:spTgt spid="50186"/>
                                        </p:tgtEl>
                                        <p:attrNameLst>
                                          <p:attrName>ppt_w</p:attrName>
                                        </p:attrNameLst>
                                      </p:cBhvr>
                                      <p:tavLst>
                                        <p:tav tm="0">
                                          <p:val>
                                            <p:fltVal val="0"/>
                                          </p:val>
                                        </p:tav>
                                        <p:tav tm="100000">
                                          <p:val>
                                            <p:strVal val="#ppt_w"/>
                                          </p:val>
                                        </p:tav>
                                      </p:tavLst>
                                    </p:anim>
                                    <p:anim calcmode="lin" valueType="num">
                                      <p:cBhvr>
                                        <p:cTn id="36" dur="1000" fill="hold"/>
                                        <p:tgtEl>
                                          <p:spTgt spid="50186"/>
                                        </p:tgtEl>
                                        <p:attrNameLst>
                                          <p:attrName>ppt_h</p:attrName>
                                        </p:attrNameLst>
                                      </p:cBhvr>
                                      <p:tavLst>
                                        <p:tav tm="0">
                                          <p:val>
                                            <p:fltVal val="0"/>
                                          </p:val>
                                        </p:tav>
                                        <p:tav tm="100000">
                                          <p:val>
                                            <p:strVal val="#ppt_h"/>
                                          </p:val>
                                        </p:tav>
                                      </p:tavLst>
                                    </p:anim>
                                    <p:anim calcmode="lin" valueType="num">
                                      <p:cBhvr>
                                        <p:cTn id="37" dur="1000" fill="hold"/>
                                        <p:tgtEl>
                                          <p:spTgt spid="50186"/>
                                        </p:tgtEl>
                                        <p:attrNameLst>
                                          <p:attrName>style.rotation</p:attrName>
                                        </p:attrNameLst>
                                      </p:cBhvr>
                                      <p:tavLst>
                                        <p:tav tm="0">
                                          <p:val>
                                            <p:fltVal val="90"/>
                                          </p:val>
                                        </p:tav>
                                        <p:tav tm="100000">
                                          <p:val>
                                            <p:fltVal val="0"/>
                                          </p:val>
                                        </p:tav>
                                      </p:tavLst>
                                    </p:anim>
                                    <p:animEffect transition="in" filter="fade">
                                      <p:cBhvr>
                                        <p:cTn id="38" dur="1000"/>
                                        <p:tgtEl>
                                          <p:spTgt spid="5018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50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ext Box 20">
            <a:extLst>
              <a:ext uri="{FF2B5EF4-FFF2-40B4-BE49-F238E27FC236}">
                <a16:creationId xmlns:a16="http://schemas.microsoft.com/office/drawing/2014/main" id="{FF7AA72C-FB39-49D1-9990-2200249B0F0E}"/>
              </a:ext>
            </a:extLst>
          </p:cNvPr>
          <p:cNvSpPr txBox="1">
            <a:spLocks noChangeArrowheads="1"/>
          </p:cNvSpPr>
          <p:nvPr/>
        </p:nvSpPr>
        <p:spPr bwMode="auto">
          <a:xfrm>
            <a:off x="76200" y="696913"/>
            <a:ext cx="8839200"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b="0" i="0">
                <a:latin typeface="Times New Roman" panose="02020603050405020304" pitchFamily="18" charset="0"/>
                <a:cs typeface="Times New Roman" panose="02020603050405020304" pitchFamily="18" charset="0"/>
              </a:rPr>
              <a:t>Figure 18.24 shows how four small blocks of addresses are assigned to four organizations by an ISP. The ISP combines these four blocks into one single block and advertises the larger block to the rest of the world. Any packet destined for this larger block should be sent to this ISP. It is the responsibility of the ISP to forward the packet to the appropriate organization. This is similar to routing we can find in a postal network. All packages coming from outside a country are sent first to the capital and then distributed to the corresponding destination.</a:t>
            </a:r>
          </a:p>
        </p:txBody>
      </p:sp>
      <p:grpSp>
        <p:nvGrpSpPr>
          <p:cNvPr id="124930" name="Group 23">
            <a:extLst>
              <a:ext uri="{FF2B5EF4-FFF2-40B4-BE49-F238E27FC236}">
                <a16:creationId xmlns:a16="http://schemas.microsoft.com/office/drawing/2014/main" id="{AACBA018-8B22-43CB-B4EC-DFF7B5BB926C}"/>
              </a:ext>
            </a:extLst>
          </p:cNvPr>
          <p:cNvGrpSpPr>
            <a:grpSpLocks/>
          </p:cNvGrpSpPr>
          <p:nvPr/>
        </p:nvGrpSpPr>
        <p:grpSpPr bwMode="auto">
          <a:xfrm>
            <a:off x="0" y="0"/>
            <a:ext cx="9144000" cy="609600"/>
            <a:chOff x="0" y="2448"/>
            <a:chExt cx="5760" cy="384"/>
          </a:xfrm>
        </p:grpSpPr>
        <p:sp>
          <p:nvSpPr>
            <p:cNvPr id="124932" name="Rectangle 22">
              <a:extLst>
                <a:ext uri="{FF2B5EF4-FFF2-40B4-BE49-F238E27FC236}">
                  <a16:creationId xmlns:a16="http://schemas.microsoft.com/office/drawing/2014/main" id="{A196F0E7-6F53-4D42-86B6-5FA9DCB30FFC}"/>
                </a:ext>
              </a:extLst>
            </p:cNvPr>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sp>
          <p:nvSpPr>
            <p:cNvPr id="630799" name="Text Box 15">
              <a:extLst>
                <a:ext uri="{FF2B5EF4-FFF2-40B4-BE49-F238E27FC236}">
                  <a16:creationId xmlns:a16="http://schemas.microsoft.com/office/drawing/2014/main" id="{87B5A43E-F400-4039-8532-316C6AA1BBC0}"/>
                </a:ext>
              </a:extLst>
            </p:cNvPr>
            <p:cNvSpPr txBox="1">
              <a:spLocks noChangeArrowheads="1"/>
            </p:cNvSpPr>
            <p:nvPr/>
          </p:nvSpPr>
          <p:spPr bwMode="auto">
            <a:xfrm>
              <a:off x="0" y="2448"/>
              <a:ext cx="1866" cy="371"/>
            </a:xfrm>
            <a:prstGeom prst="rect">
              <a:avLst/>
            </a:prstGeom>
            <a:solidFill>
              <a:srgbClr val="2CB843"/>
            </a:solidFill>
            <a:ln w="9525">
              <a:solidFill>
                <a:srgbClr val="00CC00"/>
              </a:solidFill>
              <a:miter lim="800000"/>
              <a:headEnd/>
              <a:tailEnd/>
            </a:ln>
            <a:effectLst/>
          </p:spPr>
          <p:txBody>
            <a:bodyPr wrap="none">
              <a:spAutoFit/>
            </a:bodyPr>
            <a:lstStyle/>
            <a:p>
              <a:pPr>
                <a:defRPr/>
              </a:pPr>
              <a:r>
                <a:rPr lang="en-US" dirty="0">
                  <a:solidFill>
                    <a:schemeClr val="bg1"/>
                  </a:solidFill>
                  <a:latin typeface="+mj-lt"/>
                  <a:ea typeface="Adobe Gothic Std B" pitchFamily="34" charset="-128"/>
                </a:rPr>
                <a:t>Example 18.6</a:t>
              </a:r>
            </a:p>
          </p:txBody>
        </p:sp>
      </p:grpSp>
      <p:sp>
        <p:nvSpPr>
          <p:cNvPr id="124931" name="Slide Number Placeholder 1">
            <a:extLst>
              <a:ext uri="{FF2B5EF4-FFF2-40B4-BE49-F238E27FC236}">
                <a16:creationId xmlns:a16="http://schemas.microsoft.com/office/drawing/2014/main" id="{DA4806CA-D9E3-4060-952A-BEB643D524A3}"/>
              </a:ext>
            </a:extLst>
          </p:cNvPr>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r>
              <a:rPr lang="en-US" altLang="en-US" sz="1200" i="0">
                <a:latin typeface="Arial" panose="020B0604020202020204" pitchFamily="34" charset="0"/>
              </a:rPr>
              <a:t>18.</a:t>
            </a:r>
            <a:fld id="{608C286D-41DE-4335-8BFA-BB0B2AD67789}" type="slidenum">
              <a:rPr lang="en-US" altLang="en-US" sz="1200" i="0">
                <a:latin typeface="Arial" panose="020B0604020202020204" pitchFamily="34" charset="0"/>
              </a:rPr>
              <a:pPr eaLnBrk="1" hangingPunct="1"/>
              <a:t>55</a:t>
            </a:fld>
            <a:endParaRPr lang="en-US" altLang="en-US" sz="1200" i="0">
              <a:latin typeface="Arial" panose="020B060402020202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Number Placeholder 1">
            <a:extLst>
              <a:ext uri="{FF2B5EF4-FFF2-40B4-BE49-F238E27FC236}">
                <a16:creationId xmlns:a16="http://schemas.microsoft.com/office/drawing/2014/main" id="{A96ECC1E-18A3-4052-A4C8-EA803A2DC1D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D8F6761A-A35B-45FA-9E69-5B77712F30ED}" type="slidenum">
              <a:rPr lang="en-US" altLang="en-US" sz="1200" i="0">
                <a:latin typeface="Arial" panose="020B0604020202020204" pitchFamily="34" charset="0"/>
              </a:rPr>
              <a:pPr/>
              <a:t>56</a:t>
            </a:fld>
            <a:endParaRPr lang="en-US" altLang="en-US" sz="1200" i="0">
              <a:latin typeface="Arial" panose="020B0604020202020204" pitchFamily="34" charset="0"/>
            </a:endParaRPr>
          </a:p>
        </p:txBody>
      </p:sp>
      <p:sp>
        <p:nvSpPr>
          <p:cNvPr id="126978" name="Rectangle 14">
            <a:extLst>
              <a:ext uri="{FF2B5EF4-FFF2-40B4-BE49-F238E27FC236}">
                <a16:creationId xmlns:a16="http://schemas.microsoft.com/office/drawing/2014/main" id="{E9A4F340-431A-49BE-BF18-07CD30E62DED}"/>
              </a:ext>
            </a:extLst>
          </p:cNvPr>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18.24: </a:t>
            </a:r>
            <a:r>
              <a:rPr lang="en-US" altLang="en-US" sz="2000">
                <a:latin typeface="Times-BoldItalic"/>
              </a:rPr>
              <a:t>Example of address aggregation</a:t>
            </a:r>
          </a:p>
        </p:txBody>
      </p:sp>
      <p:pic>
        <p:nvPicPr>
          <p:cNvPr id="51205" name="Picture 5">
            <a:extLst>
              <a:ext uri="{FF2B5EF4-FFF2-40B4-BE49-F238E27FC236}">
                <a16:creationId xmlns:a16="http://schemas.microsoft.com/office/drawing/2014/main" id="{E76EDC15-D510-4BAD-8EBE-9DD7EADC8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362200"/>
            <a:ext cx="177800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6">
            <a:extLst>
              <a:ext uri="{FF2B5EF4-FFF2-40B4-BE49-F238E27FC236}">
                <a16:creationId xmlns:a16="http://schemas.microsoft.com/office/drawing/2014/main" id="{44D19456-811F-4B4A-8862-7E313A1F3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2488" y="3400425"/>
            <a:ext cx="2271712"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7">
            <a:extLst>
              <a:ext uri="{FF2B5EF4-FFF2-40B4-BE49-F238E27FC236}">
                <a16:creationId xmlns:a16="http://schemas.microsoft.com/office/drawing/2014/main" id="{0249B0B5-0D80-4487-B86D-1CBE67D7AA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8388" y="1828800"/>
            <a:ext cx="1839912" cy="146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Picture 8">
            <a:extLst>
              <a:ext uri="{FF2B5EF4-FFF2-40B4-BE49-F238E27FC236}">
                <a16:creationId xmlns:a16="http://schemas.microsoft.com/office/drawing/2014/main" id="{F0F6E0B7-0C98-4903-BEA8-C1F682C44C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401763"/>
            <a:ext cx="4427538" cy="408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0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2" fill="hold" nodeType="clickEffect">
                                  <p:stCondLst>
                                    <p:cond delay="0"/>
                                  </p:stCondLst>
                                  <p:childTnLst>
                                    <p:set>
                                      <p:cBhvr>
                                        <p:cTn id="10" dur="1" fill="hold">
                                          <p:stCondLst>
                                            <p:cond delay="0"/>
                                          </p:stCondLst>
                                        </p:cTn>
                                        <p:tgtEl>
                                          <p:spTgt spid="51206"/>
                                        </p:tgtEl>
                                        <p:attrNameLst>
                                          <p:attrName>style.visibility</p:attrName>
                                        </p:attrNameLst>
                                      </p:cBhvr>
                                      <p:to>
                                        <p:strVal val="visible"/>
                                      </p:to>
                                    </p:set>
                                    <p:animEffect transition="in" filter="wipe(right)">
                                      <p:cBhvr>
                                        <p:cTn id="11" dur="500"/>
                                        <p:tgtEl>
                                          <p:spTgt spid="5120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1" presetClass="entr" presetSubtype="0" fill="hold" nodeType="clickEffect">
                                  <p:stCondLst>
                                    <p:cond delay="0"/>
                                  </p:stCondLst>
                                  <p:childTnLst>
                                    <p:set>
                                      <p:cBhvr>
                                        <p:cTn id="15" dur="1" fill="hold">
                                          <p:stCondLst>
                                            <p:cond delay="0"/>
                                          </p:stCondLst>
                                        </p:cTn>
                                        <p:tgtEl>
                                          <p:spTgt spid="51207"/>
                                        </p:tgtEl>
                                        <p:attrNameLst>
                                          <p:attrName>style.visibility</p:attrName>
                                        </p:attrNameLst>
                                      </p:cBhvr>
                                      <p:to>
                                        <p:strVal val="visible"/>
                                      </p:to>
                                    </p:set>
                                    <p:anim calcmode="lin" valueType="num">
                                      <p:cBhvr>
                                        <p:cTn id="16" dur="1000" fill="hold"/>
                                        <p:tgtEl>
                                          <p:spTgt spid="51207"/>
                                        </p:tgtEl>
                                        <p:attrNameLst>
                                          <p:attrName>ppt_w</p:attrName>
                                        </p:attrNameLst>
                                      </p:cBhvr>
                                      <p:tavLst>
                                        <p:tav tm="0">
                                          <p:val>
                                            <p:fltVal val="0"/>
                                          </p:val>
                                        </p:tav>
                                        <p:tav tm="100000">
                                          <p:val>
                                            <p:strVal val="#ppt_w"/>
                                          </p:val>
                                        </p:tav>
                                      </p:tavLst>
                                    </p:anim>
                                    <p:anim calcmode="lin" valueType="num">
                                      <p:cBhvr>
                                        <p:cTn id="17" dur="1000" fill="hold"/>
                                        <p:tgtEl>
                                          <p:spTgt spid="51207"/>
                                        </p:tgtEl>
                                        <p:attrNameLst>
                                          <p:attrName>ppt_h</p:attrName>
                                        </p:attrNameLst>
                                      </p:cBhvr>
                                      <p:tavLst>
                                        <p:tav tm="0">
                                          <p:val>
                                            <p:fltVal val="0"/>
                                          </p:val>
                                        </p:tav>
                                        <p:tav tm="100000">
                                          <p:val>
                                            <p:strVal val="#ppt_h"/>
                                          </p:val>
                                        </p:tav>
                                      </p:tavLst>
                                    </p:anim>
                                    <p:anim calcmode="lin" valueType="num">
                                      <p:cBhvr>
                                        <p:cTn id="18" dur="1000" fill="hold"/>
                                        <p:tgtEl>
                                          <p:spTgt spid="51207"/>
                                        </p:tgtEl>
                                        <p:attrNameLst>
                                          <p:attrName>style.rotation</p:attrName>
                                        </p:attrNameLst>
                                      </p:cBhvr>
                                      <p:tavLst>
                                        <p:tav tm="0">
                                          <p:val>
                                            <p:fltVal val="90"/>
                                          </p:val>
                                        </p:tav>
                                        <p:tav tm="100000">
                                          <p:val>
                                            <p:fltVal val="0"/>
                                          </p:val>
                                        </p:tav>
                                      </p:tavLst>
                                    </p:anim>
                                    <p:animEffect transition="in" filter="fade">
                                      <p:cBhvr>
                                        <p:cTn id="19" dur="1000"/>
                                        <p:tgtEl>
                                          <p:spTgt spid="5120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2" fill="hold" nodeType="clickEffect">
                                  <p:stCondLst>
                                    <p:cond delay="0"/>
                                  </p:stCondLst>
                                  <p:childTnLst>
                                    <p:set>
                                      <p:cBhvr>
                                        <p:cTn id="23" dur="1" fill="hold">
                                          <p:stCondLst>
                                            <p:cond delay="0"/>
                                          </p:stCondLst>
                                        </p:cTn>
                                        <p:tgtEl>
                                          <p:spTgt spid="51208"/>
                                        </p:tgtEl>
                                        <p:attrNameLst>
                                          <p:attrName>style.visibility</p:attrName>
                                        </p:attrNameLst>
                                      </p:cBhvr>
                                      <p:to>
                                        <p:strVal val="visible"/>
                                      </p:to>
                                    </p:set>
                                    <p:animEffect transition="in" filter="wipe(right)">
                                      <p:cBhvr>
                                        <p:cTn id="24" dur="500"/>
                                        <p:tgtEl>
                                          <p:spTgt spid="51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3124B-DCA0-421E-9BA2-B66CC76F4601}"/>
              </a:ext>
            </a:extLst>
          </p:cNvPr>
          <p:cNvSpPr>
            <a:spLocks noGrp="1"/>
          </p:cNvSpPr>
          <p:nvPr>
            <p:ph type="title"/>
          </p:nvPr>
        </p:nvSpPr>
        <p:spPr>
          <a:xfrm>
            <a:off x="457200" y="274638"/>
            <a:ext cx="8229600" cy="715962"/>
          </a:xfrm>
        </p:spPr>
        <p:txBody>
          <a:bodyPr/>
          <a:lstStyle/>
          <a:p>
            <a:r>
              <a:rPr lang="en-US" dirty="0"/>
              <a:t>Special Addresses</a:t>
            </a:r>
          </a:p>
        </p:txBody>
      </p:sp>
      <p:sp>
        <p:nvSpPr>
          <p:cNvPr id="3" name="Content Placeholder 2">
            <a:extLst>
              <a:ext uri="{FF2B5EF4-FFF2-40B4-BE49-F238E27FC236}">
                <a16:creationId xmlns:a16="http://schemas.microsoft.com/office/drawing/2014/main" id="{91E83448-1718-4EC9-9FE6-6C2CFB729876}"/>
              </a:ext>
            </a:extLst>
          </p:cNvPr>
          <p:cNvSpPr>
            <a:spLocks noGrp="1"/>
          </p:cNvSpPr>
          <p:nvPr>
            <p:ph idx="1"/>
          </p:nvPr>
        </p:nvSpPr>
        <p:spPr>
          <a:xfrm>
            <a:off x="457200" y="1143000"/>
            <a:ext cx="8229600" cy="5440362"/>
          </a:xfrm>
        </p:spPr>
        <p:txBody>
          <a:bodyPr/>
          <a:lstStyle/>
          <a:p>
            <a:r>
              <a:rPr lang="en-US" sz="2400" b="1" dirty="0"/>
              <a:t>This-host Address: </a:t>
            </a:r>
            <a:r>
              <a:rPr lang="en-US" sz="2400" dirty="0"/>
              <a:t>(only address)0.0.0.0/32 host needs to send datagram but </a:t>
            </a:r>
            <a:r>
              <a:rPr lang="en-US" sz="2400" dirty="0" err="1"/>
              <a:t>doesnot</a:t>
            </a:r>
            <a:r>
              <a:rPr lang="en-US" sz="2400" dirty="0"/>
              <a:t> know its own address.</a:t>
            </a:r>
          </a:p>
          <a:p>
            <a:r>
              <a:rPr lang="en-US" sz="2400" b="1" dirty="0"/>
              <a:t>Limited-Broadcast Address: </a:t>
            </a:r>
            <a:r>
              <a:rPr lang="en-US" sz="2400" dirty="0"/>
              <a:t>(only address)  255.255.255.255/32 Router or host needs to send a datagram to all devices in a network.</a:t>
            </a:r>
          </a:p>
          <a:p>
            <a:r>
              <a:rPr lang="en-US" sz="2400" b="1" dirty="0"/>
              <a:t>Loopback Address: </a:t>
            </a:r>
            <a:r>
              <a:rPr lang="en-US" sz="2400" dirty="0"/>
              <a:t>127.0.0.0/8(block) used for testing a piece of software in the machine.</a:t>
            </a:r>
          </a:p>
          <a:p>
            <a:r>
              <a:rPr lang="en-US" sz="2400" b="1" dirty="0"/>
              <a:t>Private Addresses</a:t>
            </a:r>
            <a:r>
              <a:rPr lang="en-US" sz="2400" b="1" dirty="0">
                <a:sym typeface="Wingdings" panose="05000000000000000000" pitchFamily="2" charset="2"/>
              </a:rPr>
              <a:t>: </a:t>
            </a:r>
            <a:r>
              <a:rPr lang="en-US" sz="2400" dirty="0">
                <a:sym typeface="Wingdings" panose="05000000000000000000" pitchFamily="2" charset="2"/>
              </a:rPr>
              <a:t>(4 Blocks)</a:t>
            </a:r>
            <a:r>
              <a:rPr lang="en-US" sz="2400" dirty="0"/>
              <a:t> used in case of NAT. 10.0.0.0/8, 172.16.0.0/12, 192.168.0.0/16, 169.254.0.0/16</a:t>
            </a:r>
          </a:p>
          <a:p>
            <a:r>
              <a:rPr lang="en-US" sz="2400" b="1" dirty="0"/>
              <a:t>Multicast Addresses: </a:t>
            </a:r>
            <a:r>
              <a:rPr lang="en-US" sz="2400" dirty="0"/>
              <a:t>224.0.0.0/4(block) is reserved for multicast transmission.</a:t>
            </a:r>
          </a:p>
        </p:txBody>
      </p:sp>
      <p:sp>
        <p:nvSpPr>
          <p:cNvPr id="4" name="Slide Number Placeholder 3">
            <a:extLst>
              <a:ext uri="{FF2B5EF4-FFF2-40B4-BE49-F238E27FC236}">
                <a16:creationId xmlns:a16="http://schemas.microsoft.com/office/drawing/2014/main" id="{D066E337-68BF-4DF9-8138-CF71691C7DBE}"/>
              </a:ext>
            </a:extLst>
          </p:cNvPr>
          <p:cNvSpPr>
            <a:spLocks noGrp="1"/>
          </p:cNvSpPr>
          <p:nvPr>
            <p:ph type="sldNum" sz="quarter" idx="10"/>
          </p:nvPr>
        </p:nvSpPr>
        <p:spPr/>
        <p:txBody>
          <a:bodyPr/>
          <a:lstStyle/>
          <a:p>
            <a:r>
              <a:rPr lang="en-US" altLang="en-US"/>
              <a:t>18.</a:t>
            </a:r>
            <a:fld id="{DD0B7C77-BB9D-48EA-A806-A0D643BF457A}" type="slidenum">
              <a:rPr lang="en-US" altLang="en-US" smtClean="0"/>
              <a:pPr/>
              <a:t>57</a:t>
            </a:fld>
            <a:endParaRPr lang="en-US" altLang="en-US"/>
          </a:p>
        </p:txBody>
      </p:sp>
    </p:spTree>
    <p:extLst>
      <p:ext uri="{BB962C8B-B14F-4D97-AF65-F5344CB8AC3E}">
        <p14:creationId xmlns:p14="http://schemas.microsoft.com/office/powerpoint/2010/main" val="6368407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Number Placeholder 1">
            <a:extLst>
              <a:ext uri="{FF2B5EF4-FFF2-40B4-BE49-F238E27FC236}">
                <a16:creationId xmlns:a16="http://schemas.microsoft.com/office/drawing/2014/main" id="{B7D694DB-8867-465E-94EB-E53A488CE51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9D1435AC-608E-4120-B9D8-0F9B55DE48F3}" type="slidenum">
              <a:rPr lang="en-US" altLang="en-US" sz="1200" i="0">
                <a:latin typeface="Arial" panose="020B0604020202020204" pitchFamily="34" charset="0"/>
              </a:rPr>
              <a:pPr/>
              <a:t>58</a:t>
            </a:fld>
            <a:endParaRPr lang="en-US" altLang="en-US" sz="1200" i="0">
              <a:latin typeface="Arial" panose="020B0604020202020204" pitchFamily="34" charset="0"/>
            </a:endParaRPr>
          </a:p>
        </p:txBody>
      </p:sp>
      <p:sp>
        <p:nvSpPr>
          <p:cNvPr id="129026" name="Rectangle 2">
            <a:extLst>
              <a:ext uri="{FF2B5EF4-FFF2-40B4-BE49-F238E27FC236}">
                <a16:creationId xmlns:a16="http://schemas.microsoft.com/office/drawing/2014/main" id="{747D7810-2544-4E9B-A2A8-6D7797FA40B8}"/>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29027" name="Rectangle 3">
            <a:extLst>
              <a:ext uri="{FF2B5EF4-FFF2-40B4-BE49-F238E27FC236}">
                <a16:creationId xmlns:a16="http://schemas.microsoft.com/office/drawing/2014/main" id="{466D3EF0-9B27-412D-8D6C-F5827AE67539}"/>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29028" name="Rectangle 4">
            <a:extLst>
              <a:ext uri="{FF2B5EF4-FFF2-40B4-BE49-F238E27FC236}">
                <a16:creationId xmlns:a16="http://schemas.microsoft.com/office/drawing/2014/main" id="{D0B4CF54-69AE-48FA-B363-ACD4754A95E7}"/>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29029" name="Rectangle 5">
            <a:extLst>
              <a:ext uri="{FF2B5EF4-FFF2-40B4-BE49-F238E27FC236}">
                <a16:creationId xmlns:a16="http://schemas.microsoft.com/office/drawing/2014/main" id="{C2D16B6B-6855-4658-91DA-7D163D0E7228}"/>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29030" name="Rectangle 6">
            <a:extLst>
              <a:ext uri="{FF2B5EF4-FFF2-40B4-BE49-F238E27FC236}">
                <a16:creationId xmlns:a16="http://schemas.microsoft.com/office/drawing/2014/main" id="{1A065879-B935-46E3-AC29-1D556F1884DD}"/>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29031" name="Rectangle 7">
            <a:extLst>
              <a:ext uri="{FF2B5EF4-FFF2-40B4-BE49-F238E27FC236}">
                <a16:creationId xmlns:a16="http://schemas.microsoft.com/office/drawing/2014/main" id="{7CB1DB11-7114-4510-A514-79AB39FE6932}"/>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29032" name="Rectangle 8">
            <a:extLst>
              <a:ext uri="{FF2B5EF4-FFF2-40B4-BE49-F238E27FC236}">
                <a16:creationId xmlns:a16="http://schemas.microsoft.com/office/drawing/2014/main" id="{96C7DFF3-77F2-4A0E-99CD-C6D9019ADAA7}"/>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E5CB327E-03F1-4713-8A6D-3017691B677D}"/>
              </a:ext>
            </a:extLst>
          </p:cNvPr>
          <p:cNvSpPr txBox="1">
            <a:spLocks noChangeArrowheads="1"/>
          </p:cNvSpPr>
          <p:nvPr/>
        </p:nvSpPr>
        <p:spPr bwMode="auto">
          <a:xfrm>
            <a:off x="1106488" y="0"/>
            <a:ext cx="2940050" cy="641350"/>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18.4.4   DHCP</a:t>
            </a:r>
          </a:p>
        </p:txBody>
      </p:sp>
      <p:sp>
        <p:nvSpPr>
          <p:cNvPr id="129034" name="Rectangle 10">
            <a:extLst>
              <a:ext uri="{FF2B5EF4-FFF2-40B4-BE49-F238E27FC236}">
                <a16:creationId xmlns:a16="http://schemas.microsoft.com/office/drawing/2014/main" id="{C1170880-FC54-47DF-B634-3DDA0AD4B09E}"/>
              </a:ext>
            </a:extLst>
          </p:cNvPr>
          <p:cNvSpPr>
            <a:spLocks noChangeArrowheads="1"/>
          </p:cNvSpPr>
          <p:nvPr/>
        </p:nvSpPr>
        <p:spPr bwMode="auto">
          <a:xfrm>
            <a:off x="381000" y="1293813"/>
            <a:ext cx="7924800" cy="39354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a:latin typeface="Times New Roman" panose="02020603050405020304" pitchFamily="18" charset="0"/>
              </a:rPr>
              <a:t>After a block of addresses are assigned to an organization, the network administration can manually assign addresses to the individual hosts or routers. However, address assignment in an organization can be done automatically using the Dynamic Host Configuration Protocol (DHCP). DHCP is an application-layer program, using the client-server paradigm, that actually helps TCP/IP at the network layer.</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Number Placeholder 1">
            <a:extLst>
              <a:ext uri="{FF2B5EF4-FFF2-40B4-BE49-F238E27FC236}">
                <a16:creationId xmlns:a16="http://schemas.microsoft.com/office/drawing/2014/main" id="{BDC8ADFC-123A-451F-95A1-6437C85AAA4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F9FEE54D-2E06-4965-94C2-A170586E21B6}" type="slidenum">
              <a:rPr lang="en-US" altLang="en-US" sz="1200" i="0">
                <a:latin typeface="Arial" panose="020B0604020202020204" pitchFamily="34" charset="0"/>
              </a:rPr>
              <a:pPr/>
              <a:t>59</a:t>
            </a:fld>
            <a:endParaRPr lang="en-US" altLang="en-US" sz="1200" i="0">
              <a:latin typeface="Arial" panose="020B0604020202020204" pitchFamily="34" charset="0"/>
            </a:endParaRPr>
          </a:p>
        </p:txBody>
      </p:sp>
      <p:sp>
        <p:nvSpPr>
          <p:cNvPr id="131074" name="Rectangle 14">
            <a:extLst>
              <a:ext uri="{FF2B5EF4-FFF2-40B4-BE49-F238E27FC236}">
                <a16:creationId xmlns:a16="http://schemas.microsoft.com/office/drawing/2014/main" id="{A32F159A-C5CA-45D2-BD93-4DB812942153}"/>
              </a:ext>
            </a:extLst>
          </p:cNvPr>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18.25:  </a:t>
            </a:r>
            <a:r>
              <a:rPr lang="en-US" altLang="en-US" sz="2000">
                <a:latin typeface="Times-BoldItalic"/>
              </a:rPr>
              <a:t> DHCP message format</a:t>
            </a:r>
          </a:p>
        </p:txBody>
      </p:sp>
      <p:pic>
        <p:nvPicPr>
          <p:cNvPr id="52229" name="Picture 5">
            <a:extLst>
              <a:ext uri="{FF2B5EF4-FFF2-40B4-BE49-F238E27FC236}">
                <a16:creationId xmlns:a16="http://schemas.microsoft.com/office/drawing/2014/main" id="{ACEACA79-2BAC-4C4F-B88F-BE1FECBCC1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177925"/>
            <a:ext cx="3760788" cy="491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6">
            <a:extLst>
              <a:ext uri="{FF2B5EF4-FFF2-40B4-BE49-F238E27FC236}">
                <a16:creationId xmlns:a16="http://schemas.microsoft.com/office/drawing/2014/main" id="{001211C7-5591-4D53-86BC-5510454CD8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0363" y="2330450"/>
            <a:ext cx="4821237"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2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52230"/>
                                        </p:tgtEl>
                                        <p:attrNameLst>
                                          <p:attrName>style.visibility</p:attrName>
                                        </p:attrNameLst>
                                      </p:cBhvr>
                                      <p:to>
                                        <p:strVal val="visible"/>
                                      </p:to>
                                    </p:set>
                                    <p:animEffect transition="in" filter="wipe(up)">
                                      <p:cBhvr>
                                        <p:cTn id="11" dur="7000"/>
                                        <p:tgtEl>
                                          <p:spTgt spid="52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598DE-BC34-4D0B-8B36-DAA6E3707349}"/>
              </a:ext>
            </a:extLst>
          </p:cNvPr>
          <p:cNvSpPr>
            <a:spLocks noGrp="1"/>
          </p:cNvSpPr>
          <p:nvPr>
            <p:ph type="title"/>
          </p:nvPr>
        </p:nvSpPr>
        <p:spPr>
          <a:xfrm>
            <a:off x="449580" y="0"/>
            <a:ext cx="8229600" cy="715962"/>
          </a:xfrm>
        </p:spPr>
        <p:txBody>
          <a:bodyPr/>
          <a:lstStyle/>
          <a:p>
            <a:r>
              <a:rPr lang="en-US" dirty="0"/>
              <a:t>Routing</a:t>
            </a:r>
          </a:p>
        </p:txBody>
      </p:sp>
      <p:sp>
        <p:nvSpPr>
          <p:cNvPr id="3" name="Content Placeholder 2">
            <a:extLst>
              <a:ext uri="{FF2B5EF4-FFF2-40B4-BE49-F238E27FC236}">
                <a16:creationId xmlns:a16="http://schemas.microsoft.com/office/drawing/2014/main" id="{BE5DFACB-B3BC-428A-95B0-4B1C4EEE9154}"/>
              </a:ext>
            </a:extLst>
          </p:cNvPr>
          <p:cNvSpPr>
            <a:spLocks noGrp="1"/>
          </p:cNvSpPr>
          <p:nvPr>
            <p:ph idx="1"/>
          </p:nvPr>
        </p:nvSpPr>
        <p:spPr>
          <a:xfrm>
            <a:off x="304800" y="715962"/>
            <a:ext cx="8610600" cy="5989638"/>
          </a:xfrm>
        </p:spPr>
        <p:txBody>
          <a:bodyPr/>
          <a:lstStyle/>
          <a:p>
            <a:r>
              <a:rPr lang="en-US" sz="2800" dirty="0"/>
              <a:t>Network is a combination of LANs and WANs connected via Routers.</a:t>
            </a:r>
          </a:p>
          <a:p>
            <a:r>
              <a:rPr lang="en-US" sz="2800" dirty="0"/>
              <a:t>More than one route from source to destination.</a:t>
            </a:r>
          </a:p>
          <a:p>
            <a:r>
              <a:rPr lang="en-US" sz="2800" dirty="0"/>
              <a:t>Finding the best route.</a:t>
            </a:r>
          </a:p>
          <a:p>
            <a:r>
              <a:rPr lang="en-US" sz="2800" dirty="0"/>
              <a:t>Coordinate knowledge about neighbors.</a:t>
            </a:r>
          </a:p>
          <a:p>
            <a:r>
              <a:rPr lang="en-US" sz="2800" dirty="0"/>
              <a:t>Come up with consistent tables that are used when packets arrive.</a:t>
            </a:r>
          </a:p>
          <a:p>
            <a:r>
              <a:rPr lang="en-US" sz="2800" dirty="0"/>
              <a:t>Routing protocols are: </a:t>
            </a:r>
            <a:r>
              <a:rPr lang="en-US" sz="2800" b="1" i="0" dirty="0">
                <a:solidFill>
                  <a:srgbClr val="202124"/>
                </a:solidFill>
                <a:effectLst/>
                <a:latin typeface="arial" panose="020B0604020202020204" pitchFamily="34" charset="0"/>
              </a:rPr>
              <a:t>Routing</a:t>
            </a:r>
            <a:r>
              <a:rPr lang="en-US" sz="2800" b="0" i="0" dirty="0">
                <a:solidFill>
                  <a:srgbClr val="202124"/>
                </a:solidFill>
                <a:effectLst/>
                <a:latin typeface="arial" panose="020B0604020202020204" pitchFamily="34" charset="0"/>
              </a:rPr>
              <a:t> Information </a:t>
            </a:r>
            <a:r>
              <a:rPr lang="en-US" sz="2800" b="1" i="0" dirty="0">
                <a:solidFill>
                  <a:srgbClr val="202124"/>
                </a:solidFill>
                <a:effectLst/>
                <a:latin typeface="arial" panose="020B0604020202020204" pitchFamily="34" charset="0"/>
              </a:rPr>
              <a:t>Protocol</a:t>
            </a:r>
            <a:r>
              <a:rPr lang="en-US" sz="2800" b="0" i="0" dirty="0">
                <a:solidFill>
                  <a:srgbClr val="202124"/>
                </a:solidFill>
                <a:effectLst/>
                <a:latin typeface="arial" panose="020B0604020202020204" pitchFamily="34" charset="0"/>
              </a:rPr>
              <a:t> (RIP) Interior Gateway </a:t>
            </a:r>
            <a:r>
              <a:rPr lang="en-US" sz="2800" b="1" i="0" dirty="0">
                <a:solidFill>
                  <a:srgbClr val="202124"/>
                </a:solidFill>
                <a:effectLst/>
                <a:latin typeface="arial" panose="020B0604020202020204" pitchFamily="34" charset="0"/>
              </a:rPr>
              <a:t>Protocol</a:t>
            </a:r>
            <a:r>
              <a:rPr lang="en-US" sz="2800" b="0" i="0" dirty="0">
                <a:solidFill>
                  <a:srgbClr val="202124"/>
                </a:solidFill>
                <a:effectLst/>
                <a:latin typeface="arial" panose="020B0604020202020204" pitchFamily="34" charset="0"/>
              </a:rPr>
              <a:t> (IGRP) Open Shortest Path First (OSPF) Exterior Gateway </a:t>
            </a:r>
            <a:r>
              <a:rPr lang="en-US" sz="2800" b="1" i="0" dirty="0">
                <a:solidFill>
                  <a:srgbClr val="202124"/>
                </a:solidFill>
                <a:effectLst/>
                <a:latin typeface="arial" panose="020B0604020202020204" pitchFamily="34" charset="0"/>
              </a:rPr>
              <a:t>Protocol</a:t>
            </a:r>
            <a:r>
              <a:rPr lang="en-US" sz="2800" b="0" i="0" dirty="0">
                <a:solidFill>
                  <a:srgbClr val="202124"/>
                </a:solidFill>
                <a:effectLst/>
                <a:latin typeface="arial" panose="020B0604020202020204" pitchFamily="34" charset="0"/>
              </a:rPr>
              <a:t> (EGP) Enhanced Interior Gateway </a:t>
            </a:r>
            <a:r>
              <a:rPr lang="en-US" sz="2800" b="1" i="0" dirty="0">
                <a:solidFill>
                  <a:srgbClr val="202124"/>
                </a:solidFill>
                <a:effectLst/>
                <a:latin typeface="arial" panose="020B0604020202020204" pitchFamily="34" charset="0"/>
              </a:rPr>
              <a:t>Routing Protocol</a:t>
            </a:r>
            <a:r>
              <a:rPr lang="en-US" sz="2800" b="0" i="0" dirty="0">
                <a:solidFill>
                  <a:srgbClr val="202124"/>
                </a:solidFill>
                <a:effectLst/>
                <a:latin typeface="arial" panose="020B0604020202020204" pitchFamily="34" charset="0"/>
              </a:rPr>
              <a:t> (EIGRP)</a:t>
            </a:r>
            <a:endParaRPr lang="en-US" sz="2800" dirty="0"/>
          </a:p>
        </p:txBody>
      </p:sp>
      <p:sp>
        <p:nvSpPr>
          <p:cNvPr id="4" name="Slide Number Placeholder 3">
            <a:extLst>
              <a:ext uri="{FF2B5EF4-FFF2-40B4-BE49-F238E27FC236}">
                <a16:creationId xmlns:a16="http://schemas.microsoft.com/office/drawing/2014/main" id="{77322E7D-F848-48A3-B86A-0D4445E8583F}"/>
              </a:ext>
            </a:extLst>
          </p:cNvPr>
          <p:cNvSpPr>
            <a:spLocks noGrp="1"/>
          </p:cNvSpPr>
          <p:nvPr>
            <p:ph type="sldNum" sz="quarter" idx="10"/>
          </p:nvPr>
        </p:nvSpPr>
        <p:spPr/>
        <p:txBody>
          <a:bodyPr/>
          <a:lstStyle/>
          <a:p>
            <a:r>
              <a:rPr lang="en-US" altLang="en-US"/>
              <a:t>18.</a:t>
            </a:r>
            <a:fld id="{DD0B7C77-BB9D-48EA-A806-A0D643BF457A}" type="slidenum">
              <a:rPr lang="en-US" altLang="en-US" smtClean="0"/>
              <a:pPr/>
              <a:t>6</a:t>
            </a:fld>
            <a:endParaRPr lang="en-US" altLang="en-US"/>
          </a:p>
        </p:txBody>
      </p:sp>
    </p:spTree>
    <p:extLst>
      <p:ext uri="{BB962C8B-B14F-4D97-AF65-F5344CB8AC3E}">
        <p14:creationId xmlns:p14="http://schemas.microsoft.com/office/powerpoint/2010/main" val="22923659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Number Placeholder 1">
            <a:extLst>
              <a:ext uri="{FF2B5EF4-FFF2-40B4-BE49-F238E27FC236}">
                <a16:creationId xmlns:a16="http://schemas.microsoft.com/office/drawing/2014/main" id="{9F3B9821-776A-4059-9F02-7CFC4F9D3E6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17B058D7-85D0-4F05-A67E-65ECDFD0F5AC}" type="slidenum">
              <a:rPr lang="en-US" altLang="en-US" sz="1200" i="0">
                <a:latin typeface="Arial" panose="020B0604020202020204" pitchFamily="34" charset="0"/>
              </a:rPr>
              <a:pPr/>
              <a:t>60</a:t>
            </a:fld>
            <a:endParaRPr lang="en-US" altLang="en-US" sz="1200" i="0">
              <a:latin typeface="Arial" panose="020B0604020202020204" pitchFamily="34" charset="0"/>
            </a:endParaRPr>
          </a:p>
        </p:txBody>
      </p:sp>
      <p:sp>
        <p:nvSpPr>
          <p:cNvPr id="133122" name="Rectangle 14">
            <a:extLst>
              <a:ext uri="{FF2B5EF4-FFF2-40B4-BE49-F238E27FC236}">
                <a16:creationId xmlns:a16="http://schemas.microsoft.com/office/drawing/2014/main" id="{90822D22-5E3F-4A0A-8136-20CED585B2B6}"/>
              </a:ext>
            </a:extLst>
          </p:cNvPr>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18.26: </a:t>
            </a:r>
            <a:r>
              <a:rPr lang="en-US" altLang="en-US" sz="2000">
                <a:latin typeface="Times-BoldItalic"/>
              </a:rPr>
              <a:t>Option format</a:t>
            </a:r>
          </a:p>
        </p:txBody>
      </p:sp>
      <p:pic>
        <p:nvPicPr>
          <p:cNvPr id="53253" name="Picture 5">
            <a:extLst>
              <a:ext uri="{FF2B5EF4-FFF2-40B4-BE49-F238E27FC236}">
                <a16:creationId xmlns:a16="http://schemas.microsoft.com/office/drawing/2014/main" id="{6F89EF88-D205-434D-BBEC-F2A713D95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300" y="3505200"/>
            <a:ext cx="427037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a:extLst>
              <a:ext uri="{FF2B5EF4-FFF2-40B4-BE49-F238E27FC236}">
                <a16:creationId xmlns:a16="http://schemas.microsoft.com/office/drawing/2014/main" id="{3CC05539-0F0A-40FD-B0B6-15DD22EC924E}"/>
              </a:ext>
            </a:extLst>
          </p:cNvPr>
          <p:cNvGrpSpPr>
            <a:grpSpLocks/>
          </p:cNvGrpSpPr>
          <p:nvPr/>
        </p:nvGrpSpPr>
        <p:grpSpPr bwMode="auto">
          <a:xfrm>
            <a:off x="1905000" y="1385888"/>
            <a:ext cx="5756275" cy="2424112"/>
            <a:chOff x="1905000" y="1386514"/>
            <a:chExt cx="5756442" cy="2423486"/>
          </a:xfrm>
        </p:grpSpPr>
        <p:pic>
          <p:nvPicPr>
            <p:cNvPr id="133125" name="Picture 7">
              <a:extLst>
                <a:ext uri="{FF2B5EF4-FFF2-40B4-BE49-F238E27FC236}">
                  <a16:creationId xmlns:a16="http://schemas.microsoft.com/office/drawing/2014/main" id="{4D18ADB0-9605-4C65-BF1A-F7827EC04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1386514"/>
              <a:ext cx="5756442" cy="1432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6" name="Picture 8">
              <a:extLst>
                <a:ext uri="{FF2B5EF4-FFF2-40B4-BE49-F238E27FC236}">
                  <a16:creationId xmlns:a16="http://schemas.microsoft.com/office/drawing/2014/main" id="{44E94355-BAD5-4278-9F8A-F135640118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8999" y="2819400"/>
              <a:ext cx="5464801"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325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80">
                                          <p:stCondLst>
                                            <p:cond delay="0"/>
                                          </p:stCondLst>
                                        </p:cTn>
                                        <p:tgtEl>
                                          <p:spTgt spid="2"/>
                                        </p:tgtEl>
                                      </p:cBhvr>
                                    </p:animEffect>
                                    <p:anim calcmode="lin" valueType="num">
                                      <p:cBhvr>
                                        <p:cTn id="12"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7" dur="26">
                                          <p:stCondLst>
                                            <p:cond delay="650"/>
                                          </p:stCondLst>
                                        </p:cTn>
                                        <p:tgtEl>
                                          <p:spTgt spid="2"/>
                                        </p:tgtEl>
                                      </p:cBhvr>
                                      <p:to x="100000" y="60000"/>
                                    </p:animScale>
                                    <p:animScale>
                                      <p:cBhvr>
                                        <p:cTn id="18" dur="166" decel="50000">
                                          <p:stCondLst>
                                            <p:cond delay="676"/>
                                          </p:stCondLst>
                                        </p:cTn>
                                        <p:tgtEl>
                                          <p:spTgt spid="2"/>
                                        </p:tgtEl>
                                      </p:cBhvr>
                                      <p:to x="100000" y="100000"/>
                                    </p:animScale>
                                    <p:animScale>
                                      <p:cBhvr>
                                        <p:cTn id="19" dur="26">
                                          <p:stCondLst>
                                            <p:cond delay="1312"/>
                                          </p:stCondLst>
                                        </p:cTn>
                                        <p:tgtEl>
                                          <p:spTgt spid="2"/>
                                        </p:tgtEl>
                                      </p:cBhvr>
                                      <p:to x="100000" y="80000"/>
                                    </p:animScale>
                                    <p:animScale>
                                      <p:cBhvr>
                                        <p:cTn id="20" dur="166" decel="50000">
                                          <p:stCondLst>
                                            <p:cond delay="1338"/>
                                          </p:stCondLst>
                                        </p:cTn>
                                        <p:tgtEl>
                                          <p:spTgt spid="2"/>
                                        </p:tgtEl>
                                      </p:cBhvr>
                                      <p:to x="100000" y="100000"/>
                                    </p:animScale>
                                    <p:animScale>
                                      <p:cBhvr>
                                        <p:cTn id="21" dur="26">
                                          <p:stCondLst>
                                            <p:cond delay="1642"/>
                                          </p:stCondLst>
                                        </p:cTn>
                                        <p:tgtEl>
                                          <p:spTgt spid="2"/>
                                        </p:tgtEl>
                                      </p:cBhvr>
                                      <p:to x="100000" y="90000"/>
                                    </p:animScale>
                                    <p:animScale>
                                      <p:cBhvr>
                                        <p:cTn id="22" dur="166" decel="50000">
                                          <p:stCondLst>
                                            <p:cond delay="1668"/>
                                          </p:stCondLst>
                                        </p:cTn>
                                        <p:tgtEl>
                                          <p:spTgt spid="2"/>
                                        </p:tgtEl>
                                      </p:cBhvr>
                                      <p:to x="100000" y="100000"/>
                                    </p:animScale>
                                    <p:animScale>
                                      <p:cBhvr>
                                        <p:cTn id="23" dur="26">
                                          <p:stCondLst>
                                            <p:cond delay="1808"/>
                                          </p:stCondLst>
                                        </p:cTn>
                                        <p:tgtEl>
                                          <p:spTgt spid="2"/>
                                        </p:tgtEl>
                                      </p:cBhvr>
                                      <p:to x="100000" y="95000"/>
                                    </p:animScale>
                                    <p:animScale>
                                      <p:cBhvr>
                                        <p:cTn id="24"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Number Placeholder 1">
            <a:extLst>
              <a:ext uri="{FF2B5EF4-FFF2-40B4-BE49-F238E27FC236}">
                <a16:creationId xmlns:a16="http://schemas.microsoft.com/office/drawing/2014/main" id="{D7092223-EA40-4A45-AD96-FBAB4B0ADB0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A51D1DB1-35B5-45EB-964C-5B43BBC75B53}" type="slidenum">
              <a:rPr lang="en-US" altLang="en-US" sz="1200" i="0">
                <a:latin typeface="Arial" panose="020B0604020202020204" pitchFamily="34" charset="0"/>
              </a:rPr>
              <a:pPr/>
              <a:t>61</a:t>
            </a:fld>
            <a:endParaRPr lang="en-US" altLang="en-US" sz="1200" i="0">
              <a:latin typeface="Arial" panose="020B0604020202020204" pitchFamily="34" charset="0"/>
            </a:endParaRPr>
          </a:p>
        </p:txBody>
      </p:sp>
      <p:sp>
        <p:nvSpPr>
          <p:cNvPr id="135170" name="Rectangle 14">
            <a:extLst>
              <a:ext uri="{FF2B5EF4-FFF2-40B4-BE49-F238E27FC236}">
                <a16:creationId xmlns:a16="http://schemas.microsoft.com/office/drawing/2014/main" id="{B1E3F3B3-78A7-44F2-893F-C995C725701C}"/>
              </a:ext>
            </a:extLst>
          </p:cNvPr>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18.27: </a:t>
            </a:r>
            <a:r>
              <a:rPr lang="en-US" altLang="en-US" sz="2000">
                <a:latin typeface="Times-BoldItalic"/>
              </a:rPr>
              <a:t>Operation of DHCP</a:t>
            </a:r>
          </a:p>
        </p:txBody>
      </p:sp>
      <p:pic>
        <p:nvPicPr>
          <p:cNvPr id="54281" name="Picture 9">
            <a:extLst>
              <a:ext uri="{FF2B5EF4-FFF2-40B4-BE49-F238E27FC236}">
                <a16:creationId xmlns:a16="http://schemas.microsoft.com/office/drawing/2014/main" id="{C4F976DC-6757-433B-ACD7-5EAC83453F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913" y="711200"/>
            <a:ext cx="471487" cy="581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3" name="Picture 11">
            <a:extLst>
              <a:ext uri="{FF2B5EF4-FFF2-40B4-BE49-F238E27FC236}">
                <a16:creationId xmlns:a16="http://schemas.microsoft.com/office/drawing/2014/main" id="{D372BD6A-ADC7-46AD-80B5-320C7C70BD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4188" y="609600"/>
            <a:ext cx="455612" cy="591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4" name="Picture 12">
            <a:extLst>
              <a:ext uri="{FF2B5EF4-FFF2-40B4-BE49-F238E27FC236}">
                <a16:creationId xmlns:a16="http://schemas.microsoft.com/office/drawing/2014/main" id="{6F74E595-F437-435D-B9BB-B30919154A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7950" y="1060450"/>
            <a:ext cx="100488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5" name="Picture 13">
            <a:extLst>
              <a:ext uri="{FF2B5EF4-FFF2-40B4-BE49-F238E27FC236}">
                <a16:creationId xmlns:a16="http://schemas.microsoft.com/office/drawing/2014/main" id="{1640B86B-E8D7-481D-A47F-34F6797AAC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8063" y="1077913"/>
            <a:ext cx="2014537"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6" name="Picture 14">
            <a:extLst>
              <a:ext uri="{FF2B5EF4-FFF2-40B4-BE49-F238E27FC236}">
                <a16:creationId xmlns:a16="http://schemas.microsoft.com/office/drawing/2014/main" id="{78DDCF94-5276-433E-AE13-31A6EBD9E6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0613" y="1447800"/>
            <a:ext cx="4664075"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7" name="Picture 15">
            <a:extLst>
              <a:ext uri="{FF2B5EF4-FFF2-40B4-BE49-F238E27FC236}">
                <a16:creationId xmlns:a16="http://schemas.microsoft.com/office/drawing/2014/main" id="{079CAF1A-4222-4B0C-AFE6-882A7D7CB8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0613" y="2743200"/>
            <a:ext cx="4670425"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8" name="Picture 16">
            <a:extLst>
              <a:ext uri="{FF2B5EF4-FFF2-40B4-BE49-F238E27FC236}">
                <a16:creationId xmlns:a16="http://schemas.microsoft.com/office/drawing/2014/main" id="{1A175E2A-A64E-4785-BB3C-E341667707D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0613" y="4038600"/>
            <a:ext cx="46482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9" name="Picture 17">
            <a:extLst>
              <a:ext uri="{FF2B5EF4-FFF2-40B4-BE49-F238E27FC236}">
                <a16:creationId xmlns:a16="http://schemas.microsoft.com/office/drawing/2014/main" id="{E1A7CF7B-73FF-442B-B34D-2CA5807B905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8863" y="5334000"/>
            <a:ext cx="4670425"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90" name="Picture 18">
            <a:extLst>
              <a:ext uri="{FF2B5EF4-FFF2-40B4-BE49-F238E27FC236}">
                <a16:creationId xmlns:a16="http://schemas.microsoft.com/office/drawing/2014/main" id="{81B766D6-DF30-469C-BB90-FFF3D8B5A65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31000" y="1604963"/>
            <a:ext cx="129540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91" name="Picture 19">
            <a:extLst>
              <a:ext uri="{FF2B5EF4-FFF2-40B4-BE49-F238E27FC236}">
                <a16:creationId xmlns:a16="http://schemas.microsoft.com/office/drawing/2014/main" id="{4FEB0569-92B5-4924-8D52-8CF53C204FD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58000" y="3560763"/>
            <a:ext cx="104140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2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8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6" presetClass="entr" presetSubtype="0" fill="hold" nodeType="clickEffect">
                                  <p:stCondLst>
                                    <p:cond delay="0"/>
                                  </p:stCondLst>
                                  <p:childTnLst>
                                    <p:set>
                                      <p:cBhvr>
                                        <p:cTn id="12" dur="1" fill="hold">
                                          <p:stCondLst>
                                            <p:cond delay="0"/>
                                          </p:stCondLst>
                                        </p:cTn>
                                        <p:tgtEl>
                                          <p:spTgt spid="54284"/>
                                        </p:tgtEl>
                                        <p:attrNameLst>
                                          <p:attrName>style.visibility</p:attrName>
                                        </p:attrNameLst>
                                      </p:cBhvr>
                                      <p:to>
                                        <p:strVal val="visible"/>
                                      </p:to>
                                    </p:set>
                                    <p:animEffect transition="in" filter="wipe(down)">
                                      <p:cBhvr>
                                        <p:cTn id="13" dur="580">
                                          <p:stCondLst>
                                            <p:cond delay="0"/>
                                          </p:stCondLst>
                                        </p:cTn>
                                        <p:tgtEl>
                                          <p:spTgt spid="54284"/>
                                        </p:tgtEl>
                                      </p:cBhvr>
                                    </p:animEffect>
                                    <p:anim calcmode="lin" valueType="num">
                                      <p:cBhvr>
                                        <p:cTn id="14" dur="1822" tmFilter="0,0; 0.14,0.36; 0.43,0.73; 0.71,0.91; 1.0,1.0">
                                          <p:stCondLst>
                                            <p:cond delay="0"/>
                                          </p:stCondLst>
                                        </p:cTn>
                                        <p:tgtEl>
                                          <p:spTgt spid="54284"/>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54284"/>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54284"/>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54284"/>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54284"/>
                                        </p:tgtEl>
                                        <p:attrNameLst>
                                          <p:attrName>ppt_y</p:attrName>
                                        </p:attrNameLst>
                                      </p:cBhvr>
                                      <p:tavLst>
                                        <p:tav tm="0" fmla="#ppt_y-sin(pi*$)/81">
                                          <p:val>
                                            <p:fltVal val="0"/>
                                          </p:val>
                                        </p:tav>
                                        <p:tav tm="100000">
                                          <p:val>
                                            <p:fltVal val="1"/>
                                          </p:val>
                                        </p:tav>
                                      </p:tavLst>
                                    </p:anim>
                                    <p:animScale>
                                      <p:cBhvr>
                                        <p:cTn id="19" dur="26">
                                          <p:stCondLst>
                                            <p:cond delay="650"/>
                                          </p:stCondLst>
                                        </p:cTn>
                                        <p:tgtEl>
                                          <p:spTgt spid="54284"/>
                                        </p:tgtEl>
                                      </p:cBhvr>
                                      <p:to x="100000" y="60000"/>
                                    </p:animScale>
                                    <p:animScale>
                                      <p:cBhvr>
                                        <p:cTn id="20" dur="166" decel="50000">
                                          <p:stCondLst>
                                            <p:cond delay="676"/>
                                          </p:stCondLst>
                                        </p:cTn>
                                        <p:tgtEl>
                                          <p:spTgt spid="54284"/>
                                        </p:tgtEl>
                                      </p:cBhvr>
                                      <p:to x="100000" y="100000"/>
                                    </p:animScale>
                                    <p:animScale>
                                      <p:cBhvr>
                                        <p:cTn id="21" dur="26">
                                          <p:stCondLst>
                                            <p:cond delay="1312"/>
                                          </p:stCondLst>
                                        </p:cTn>
                                        <p:tgtEl>
                                          <p:spTgt spid="54284"/>
                                        </p:tgtEl>
                                      </p:cBhvr>
                                      <p:to x="100000" y="80000"/>
                                    </p:animScale>
                                    <p:animScale>
                                      <p:cBhvr>
                                        <p:cTn id="22" dur="166" decel="50000">
                                          <p:stCondLst>
                                            <p:cond delay="1338"/>
                                          </p:stCondLst>
                                        </p:cTn>
                                        <p:tgtEl>
                                          <p:spTgt spid="54284"/>
                                        </p:tgtEl>
                                      </p:cBhvr>
                                      <p:to x="100000" y="100000"/>
                                    </p:animScale>
                                    <p:animScale>
                                      <p:cBhvr>
                                        <p:cTn id="23" dur="26">
                                          <p:stCondLst>
                                            <p:cond delay="1642"/>
                                          </p:stCondLst>
                                        </p:cTn>
                                        <p:tgtEl>
                                          <p:spTgt spid="54284"/>
                                        </p:tgtEl>
                                      </p:cBhvr>
                                      <p:to x="100000" y="90000"/>
                                    </p:animScale>
                                    <p:animScale>
                                      <p:cBhvr>
                                        <p:cTn id="24" dur="166" decel="50000">
                                          <p:stCondLst>
                                            <p:cond delay="1668"/>
                                          </p:stCondLst>
                                        </p:cTn>
                                        <p:tgtEl>
                                          <p:spTgt spid="54284"/>
                                        </p:tgtEl>
                                      </p:cBhvr>
                                      <p:to x="100000" y="100000"/>
                                    </p:animScale>
                                    <p:animScale>
                                      <p:cBhvr>
                                        <p:cTn id="25" dur="26">
                                          <p:stCondLst>
                                            <p:cond delay="1808"/>
                                          </p:stCondLst>
                                        </p:cTn>
                                        <p:tgtEl>
                                          <p:spTgt spid="54284"/>
                                        </p:tgtEl>
                                      </p:cBhvr>
                                      <p:to x="100000" y="95000"/>
                                    </p:animScale>
                                    <p:animScale>
                                      <p:cBhvr>
                                        <p:cTn id="26" dur="166" decel="50000">
                                          <p:stCondLst>
                                            <p:cond delay="1834"/>
                                          </p:stCondLst>
                                        </p:cTn>
                                        <p:tgtEl>
                                          <p:spTgt spid="54284"/>
                                        </p:tgtEl>
                                      </p:cBhvr>
                                      <p:to x="100000" y="100000"/>
                                    </p:animScale>
                                  </p:childTnLst>
                                  <p:subTnLst>
                                    <p:audio>
                                      <p:cMediaNode>
                                        <p:cTn display="0" masterRel="sameClick">
                                          <p:stCondLst>
                                            <p:cond evt="begin" delay="0">
                                              <p:tn val="11"/>
                                            </p:cond>
                                          </p:stCondLst>
                                          <p:endCondLst>
                                            <p:cond evt="onStopAudio" delay="0">
                                              <p:tgtEl>
                                                <p:sldTgt/>
                                              </p:tgtEl>
                                            </p:cond>
                                          </p:endCondLst>
                                        </p:cTn>
                                        <p:tgtEl>
                                          <p:sndTgt r:embed="rId3" name="coin.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6" presetClass="entr" presetSubtype="0" fill="hold" nodeType="clickEffect">
                                  <p:stCondLst>
                                    <p:cond delay="0"/>
                                  </p:stCondLst>
                                  <p:childTnLst>
                                    <p:set>
                                      <p:cBhvr>
                                        <p:cTn id="30" dur="1" fill="hold">
                                          <p:stCondLst>
                                            <p:cond delay="0"/>
                                          </p:stCondLst>
                                        </p:cTn>
                                        <p:tgtEl>
                                          <p:spTgt spid="54285"/>
                                        </p:tgtEl>
                                        <p:attrNameLst>
                                          <p:attrName>style.visibility</p:attrName>
                                        </p:attrNameLst>
                                      </p:cBhvr>
                                      <p:to>
                                        <p:strVal val="visible"/>
                                      </p:to>
                                    </p:set>
                                    <p:animEffect transition="in" filter="wipe(down)">
                                      <p:cBhvr>
                                        <p:cTn id="31" dur="580">
                                          <p:stCondLst>
                                            <p:cond delay="0"/>
                                          </p:stCondLst>
                                        </p:cTn>
                                        <p:tgtEl>
                                          <p:spTgt spid="54285"/>
                                        </p:tgtEl>
                                      </p:cBhvr>
                                    </p:animEffect>
                                    <p:anim calcmode="lin" valueType="num">
                                      <p:cBhvr>
                                        <p:cTn id="32" dur="1822" tmFilter="0,0; 0.14,0.36; 0.43,0.73; 0.71,0.91; 1.0,1.0">
                                          <p:stCondLst>
                                            <p:cond delay="0"/>
                                          </p:stCondLst>
                                        </p:cTn>
                                        <p:tgtEl>
                                          <p:spTgt spid="54285"/>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54285"/>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54285"/>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54285"/>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54285"/>
                                        </p:tgtEl>
                                        <p:attrNameLst>
                                          <p:attrName>ppt_y</p:attrName>
                                        </p:attrNameLst>
                                      </p:cBhvr>
                                      <p:tavLst>
                                        <p:tav tm="0" fmla="#ppt_y-sin(pi*$)/81">
                                          <p:val>
                                            <p:fltVal val="0"/>
                                          </p:val>
                                        </p:tav>
                                        <p:tav tm="100000">
                                          <p:val>
                                            <p:fltVal val="1"/>
                                          </p:val>
                                        </p:tav>
                                      </p:tavLst>
                                    </p:anim>
                                    <p:animScale>
                                      <p:cBhvr>
                                        <p:cTn id="37" dur="26">
                                          <p:stCondLst>
                                            <p:cond delay="650"/>
                                          </p:stCondLst>
                                        </p:cTn>
                                        <p:tgtEl>
                                          <p:spTgt spid="54285"/>
                                        </p:tgtEl>
                                      </p:cBhvr>
                                      <p:to x="100000" y="60000"/>
                                    </p:animScale>
                                    <p:animScale>
                                      <p:cBhvr>
                                        <p:cTn id="38" dur="166" decel="50000">
                                          <p:stCondLst>
                                            <p:cond delay="676"/>
                                          </p:stCondLst>
                                        </p:cTn>
                                        <p:tgtEl>
                                          <p:spTgt spid="54285"/>
                                        </p:tgtEl>
                                      </p:cBhvr>
                                      <p:to x="100000" y="100000"/>
                                    </p:animScale>
                                    <p:animScale>
                                      <p:cBhvr>
                                        <p:cTn id="39" dur="26">
                                          <p:stCondLst>
                                            <p:cond delay="1312"/>
                                          </p:stCondLst>
                                        </p:cTn>
                                        <p:tgtEl>
                                          <p:spTgt spid="54285"/>
                                        </p:tgtEl>
                                      </p:cBhvr>
                                      <p:to x="100000" y="80000"/>
                                    </p:animScale>
                                    <p:animScale>
                                      <p:cBhvr>
                                        <p:cTn id="40" dur="166" decel="50000">
                                          <p:stCondLst>
                                            <p:cond delay="1338"/>
                                          </p:stCondLst>
                                        </p:cTn>
                                        <p:tgtEl>
                                          <p:spTgt spid="54285"/>
                                        </p:tgtEl>
                                      </p:cBhvr>
                                      <p:to x="100000" y="100000"/>
                                    </p:animScale>
                                    <p:animScale>
                                      <p:cBhvr>
                                        <p:cTn id="41" dur="26">
                                          <p:stCondLst>
                                            <p:cond delay="1642"/>
                                          </p:stCondLst>
                                        </p:cTn>
                                        <p:tgtEl>
                                          <p:spTgt spid="54285"/>
                                        </p:tgtEl>
                                      </p:cBhvr>
                                      <p:to x="100000" y="90000"/>
                                    </p:animScale>
                                    <p:animScale>
                                      <p:cBhvr>
                                        <p:cTn id="42" dur="166" decel="50000">
                                          <p:stCondLst>
                                            <p:cond delay="1668"/>
                                          </p:stCondLst>
                                        </p:cTn>
                                        <p:tgtEl>
                                          <p:spTgt spid="54285"/>
                                        </p:tgtEl>
                                      </p:cBhvr>
                                      <p:to x="100000" y="100000"/>
                                    </p:animScale>
                                    <p:animScale>
                                      <p:cBhvr>
                                        <p:cTn id="43" dur="26">
                                          <p:stCondLst>
                                            <p:cond delay="1808"/>
                                          </p:stCondLst>
                                        </p:cTn>
                                        <p:tgtEl>
                                          <p:spTgt spid="54285"/>
                                        </p:tgtEl>
                                      </p:cBhvr>
                                      <p:to x="100000" y="95000"/>
                                    </p:animScale>
                                    <p:animScale>
                                      <p:cBhvr>
                                        <p:cTn id="44" dur="166" decel="50000">
                                          <p:stCondLst>
                                            <p:cond delay="1834"/>
                                          </p:stCondLst>
                                        </p:cTn>
                                        <p:tgtEl>
                                          <p:spTgt spid="54285"/>
                                        </p:tgtEl>
                                      </p:cBhvr>
                                      <p:to x="100000" y="100000"/>
                                    </p:animScale>
                                  </p:childTnLst>
                                  <p:subTnLst>
                                    <p:audio>
                                      <p:cMediaNode>
                                        <p:cTn display="0" masterRel="sameClick">
                                          <p:stCondLst>
                                            <p:cond evt="begin" delay="0">
                                              <p:tn val="29"/>
                                            </p:cond>
                                          </p:stCondLst>
                                          <p:endCondLst>
                                            <p:cond evt="onStopAudio" delay="0">
                                              <p:tgtEl>
                                                <p:sldTgt/>
                                              </p:tgtEl>
                                            </p:cond>
                                          </p:endCondLst>
                                        </p:cTn>
                                        <p:tgtEl>
                                          <p:sndTgt r:embed="rId3" name="coin.wav"/>
                                        </p:tgtEl>
                                      </p:cMediaNode>
                                    </p:audio>
                                  </p:sub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54286"/>
                                        </p:tgtEl>
                                        <p:attrNameLst>
                                          <p:attrName>style.visibility</p:attrName>
                                        </p:attrNameLst>
                                      </p:cBhvr>
                                      <p:to>
                                        <p:strVal val="visible"/>
                                      </p:to>
                                    </p:set>
                                    <p:animEffect transition="in" filter="wipe(left)">
                                      <p:cBhvr>
                                        <p:cTn id="49" dur="500"/>
                                        <p:tgtEl>
                                          <p:spTgt spid="54286"/>
                                        </p:tgtEl>
                                      </p:cBhvr>
                                    </p:animEffect>
                                  </p:childTnLst>
                                  <p:subTnLst>
                                    <p:audio>
                                      <p:cMediaNode>
                                        <p:cTn display="0" masterRel="sameClick">
                                          <p:stCondLst>
                                            <p:cond evt="begin" delay="0">
                                              <p:tn val="47"/>
                                            </p:cond>
                                          </p:stCondLst>
                                          <p:endCondLst>
                                            <p:cond evt="onStopAudio" delay="0">
                                              <p:tgtEl>
                                                <p:sldTgt/>
                                              </p:tgtEl>
                                            </p:cond>
                                          </p:endCondLst>
                                        </p:cTn>
                                        <p:tgtEl>
                                          <p:sndTgt r:embed="rId4" name="arrow.wav"/>
                                        </p:tgtEl>
                                      </p:cMediaNode>
                                    </p:audio>
                                  </p:sub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2" fill="hold" nodeType="clickEffect">
                                  <p:stCondLst>
                                    <p:cond delay="0"/>
                                  </p:stCondLst>
                                  <p:childTnLst>
                                    <p:set>
                                      <p:cBhvr>
                                        <p:cTn id="53" dur="1" fill="hold">
                                          <p:stCondLst>
                                            <p:cond delay="0"/>
                                          </p:stCondLst>
                                        </p:cTn>
                                        <p:tgtEl>
                                          <p:spTgt spid="54287"/>
                                        </p:tgtEl>
                                        <p:attrNameLst>
                                          <p:attrName>style.visibility</p:attrName>
                                        </p:attrNameLst>
                                      </p:cBhvr>
                                      <p:to>
                                        <p:strVal val="visible"/>
                                      </p:to>
                                    </p:set>
                                    <p:animEffect transition="in" filter="wipe(right)">
                                      <p:cBhvr>
                                        <p:cTn id="54" dur="500"/>
                                        <p:tgtEl>
                                          <p:spTgt spid="54287"/>
                                        </p:tgtEl>
                                      </p:cBhvr>
                                    </p:animEffect>
                                  </p:childTnLst>
                                  <p:subTnLst>
                                    <p:audio>
                                      <p:cMediaNode>
                                        <p:cTn display="0" masterRel="sameClick">
                                          <p:stCondLst>
                                            <p:cond evt="begin" delay="0">
                                              <p:tn val="52"/>
                                            </p:cond>
                                          </p:stCondLst>
                                          <p:endCondLst>
                                            <p:cond evt="onStopAudio" delay="0">
                                              <p:tgtEl>
                                                <p:sldTgt/>
                                              </p:tgtEl>
                                            </p:cond>
                                          </p:endCondLst>
                                        </p:cTn>
                                        <p:tgtEl>
                                          <p:sndTgt r:embed="rId4" name="arrow.wav"/>
                                        </p:tgtEl>
                                      </p:cMediaNode>
                                    </p:audio>
                                  </p:sub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54288"/>
                                        </p:tgtEl>
                                        <p:attrNameLst>
                                          <p:attrName>style.visibility</p:attrName>
                                        </p:attrNameLst>
                                      </p:cBhvr>
                                      <p:to>
                                        <p:strVal val="visible"/>
                                      </p:to>
                                    </p:set>
                                    <p:animEffect transition="in" filter="wipe(left)">
                                      <p:cBhvr>
                                        <p:cTn id="59" dur="500"/>
                                        <p:tgtEl>
                                          <p:spTgt spid="54288"/>
                                        </p:tgtEl>
                                      </p:cBhvr>
                                    </p:animEffect>
                                  </p:childTnLst>
                                  <p:subTnLst>
                                    <p:audio>
                                      <p:cMediaNode>
                                        <p:cTn display="0" masterRel="sameClick">
                                          <p:stCondLst>
                                            <p:cond evt="begin" delay="0">
                                              <p:tn val="57"/>
                                            </p:cond>
                                          </p:stCondLst>
                                          <p:endCondLst>
                                            <p:cond evt="onStopAudio" delay="0">
                                              <p:tgtEl>
                                                <p:sldTgt/>
                                              </p:tgtEl>
                                            </p:cond>
                                          </p:endCondLst>
                                        </p:cTn>
                                        <p:tgtEl>
                                          <p:sndTgt r:embed="rId4" name="arrow.wav"/>
                                        </p:tgtEl>
                                      </p:cMediaNode>
                                    </p:audio>
                                  </p:sub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2" fill="hold" nodeType="clickEffect">
                                  <p:stCondLst>
                                    <p:cond delay="0"/>
                                  </p:stCondLst>
                                  <p:childTnLst>
                                    <p:set>
                                      <p:cBhvr>
                                        <p:cTn id="63" dur="1" fill="hold">
                                          <p:stCondLst>
                                            <p:cond delay="0"/>
                                          </p:stCondLst>
                                        </p:cTn>
                                        <p:tgtEl>
                                          <p:spTgt spid="54289"/>
                                        </p:tgtEl>
                                        <p:attrNameLst>
                                          <p:attrName>style.visibility</p:attrName>
                                        </p:attrNameLst>
                                      </p:cBhvr>
                                      <p:to>
                                        <p:strVal val="visible"/>
                                      </p:to>
                                    </p:set>
                                    <p:animEffect transition="in" filter="wipe(right)">
                                      <p:cBhvr>
                                        <p:cTn id="64" dur="500"/>
                                        <p:tgtEl>
                                          <p:spTgt spid="54289"/>
                                        </p:tgtEl>
                                      </p:cBhvr>
                                    </p:animEffect>
                                  </p:childTnLst>
                                  <p:subTnLst>
                                    <p:audio>
                                      <p:cMediaNode>
                                        <p:cTn display="0" masterRel="sameClick">
                                          <p:stCondLst>
                                            <p:cond evt="begin" delay="0">
                                              <p:tn val="62"/>
                                            </p:cond>
                                          </p:stCondLst>
                                          <p:endCondLst>
                                            <p:cond evt="onStopAudio" delay="0">
                                              <p:tgtEl>
                                                <p:sldTgt/>
                                              </p:tgtEl>
                                            </p:cond>
                                          </p:endCondLst>
                                        </p:cTn>
                                        <p:tgtEl>
                                          <p:sndTgt r:embed="rId4" name="arrow.wav"/>
                                        </p:tgtEl>
                                      </p:cMediaNode>
                                    </p:audio>
                                  </p:subTnLst>
                                </p:cTn>
                              </p:par>
                            </p:childTnLst>
                          </p:cTn>
                        </p:par>
                      </p:childTnLst>
                    </p:cTn>
                  </p:par>
                  <p:par>
                    <p:cTn id="65" fill="hold" nodeType="clickPar">
                      <p:stCondLst>
                        <p:cond delay="indefinite"/>
                      </p:stCondLst>
                      <p:childTnLst>
                        <p:par>
                          <p:cTn id="66" fill="hold" nodeType="withGroup">
                            <p:stCondLst>
                              <p:cond delay="0"/>
                            </p:stCondLst>
                            <p:childTnLst>
                              <p:par>
                                <p:cTn id="67" presetID="53" presetClass="entr" presetSubtype="16" fill="hold" nodeType="clickEffect">
                                  <p:stCondLst>
                                    <p:cond delay="0"/>
                                  </p:stCondLst>
                                  <p:childTnLst>
                                    <p:set>
                                      <p:cBhvr>
                                        <p:cTn id="68" dur="1" fill="hold">
                                          <p:stCondLst>
                                            <p:cond delay="0"/>
                                          </p:stCondLst>
                                        </p:cTn>
                                        <p:tgtEl>
                                          <p:spTgt spid="54290"/>
                                        </p:tgtEl>
                                        <p:attrNameLst>
                                          <p:attrName>style.visibility</p:attrName>
                                        </p:attrNameLst>
                                      </p:cBhvr>
                                      <p:to>
                                        <p:strVal val="visible"/>
                                      </p:to>
                                    </p:set>
                                    <p:anim calcmode="lin" valueType="num">
                                      <p:cBhvr>
                                        <p:cTn id="69" dur="500" fill="hold"/>
                                        <p:tgtEl>
                                          <p:spTgt spid="54290"/>
                                        </p:tgtEl>
                                        <p:attrNameLst>
                                          <p:attrName>ppt_w</p:attrName>
                                        </p:attrNameLst>
                                      </p:cBhvr>
                                      <p:tavLst>
                                        <p:tav tm="0">
                                          <p:val>
                                            <p:fltVal val="0"/>
                                          </p:val>
                                        </p:tav>
                                        <p:tav tm="100000">
                                          <p:val>
                                            <p:strVal val="#ppt_w"/>
                                          </p:val>
                                        </p:tav>
                                      </p:tavLst>
                                    </p:anim>
                                    <p:anim calcmode="lin" valueType="num">
                                      <p:cBhvr>
                                        <p:cTn id="70" dur="500" fill="hold"/>
                                        <p:tgtEl>
                                          <p:spTgt spid="54290"/>
                                        </p:tgtEl>
                                        <p:attrNameLst>
                                          <p:attrName>ppt_h</p:attrName>
                                        </p:attrNameLst>
                                      </p:cBhvr>
                                      <p:tavLst>
                                        <p:tav tm="0">
                                          <p:val>
                                            <p:fltVal val="0"/>
                                          </p:val>
                                        </p:tav>
                                        <p:tav tm="100000">
                                          <p:val>
                                            <p:strVal val="#ppt_h"/>
                                          </p:val>
                                        </p:tav>
                                      </p:tavLst>
                                    </p:anim>
                                    <p:animEffect transition="in" filter="fade">
                                      <p:cBhvr>
                                        <p:cTn id="71" dur="500"/>
                                        <p:tgtEl>
                                          <p:spTgt spid="54290"/>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53" presetClass="entr" presetSubtype="16" fill="hold" nodeType="clickEffect">
                                  <p:stCondLst>
                                    <p:cond delay="0"/>
                                  </p:stCondLst>
                                  <p:childTnLst>
                                    <p:set>
                                      <p:cBhvr>
                                        <p:cTn id="75" dur="1" fill="hold">
                                          <p:stCondLst>
                                            <p:cond delay="0"/>
                                          </p:stCondLst>
                                        </p:cTn>
                                        <p:tgtEl>
                                          <p:spTgt spid="54291"/>
                                        </p:tgtEl>
                                        <p:attrNameLst>
                                          <p:attrName>style.visibility</p:attrName>
                                        </p:attrNameLst>
                                      </p:cBhvr>
                                      <p:to>
                                        <p:strVal val="visible"/>
                                      </p:to>
                                    </p:set>
                                    <p:anim calcmode="lin" valueType="num">
                                      <p:cBhvr>
                                        <p:cTn id="76" dur="500" fill="hold"/>
                                        <p:tgtEl>
                                          <p:spTgt spid="54291"/>
                                        </p:tgtEl>
                                        <p:attrNameLst>
                                          <p:attrName>ppt_w</p:attrName>
                                        </p:attrNameLst>
                                      </p:cBhvr>
                                      <p:tavLst>
                                        <p:tav tm="0">
                                          <p:val>
                                            <p:fltVal val="0"/>
                                          </p:val>
                                        </p:tav>
                                        <p:tav tm="100000">
                                          <p:val>
                                            <p:strVal val="#ppt_w"/>
                                          </p:val>
                                        </p:tav>
                                      </p:tavLst>
                                    </p:anim>
                                    <p:anim calcmode="lin" valueType="num">
                                      <p:cBhvr>
                                        <p:cTn id="77" dur="500" fill="hold"/>
                                        <p:tgtEl>
                                          <p:spTgt spid="54291"/>
                                        </p:tgtEl>
                                        <p:attrNameLst>
                                          <p:attrName>ppt_h</p:attrName>
                                        </p:attrNameLst>
                                      </p:cBhvr>
                                      <p:tavLst>
                                        <p:tav tm="0">
                                          <p:val>
                                            <p:fltVal val="0"/>
                                          </p:val>
                                        </p:tav>
                                        <p:tav tm="100000">
                                          <p:val>
                                            <p:strVal val="#ppt_h"/>
                                          </p:val>
                                        </p:tav>
                                      </p:tavLst>
                                    </p:anim>
                                    <p:animEffect transition="in" filter="fade">
                                      <p:cBhvr>
                                        <p:cTn id="78" dur="500"/>
                                        <p:tgtEl>
                                          <p:spTgt spid="54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Number Placeholder 1">
            <a:extLst>
              <a:ext uri="{FF2B5EF4-FFF2-40B4-BE49-F238E27FC236}">
                <a16:creationId xmlns:a16="http://schemas.microsoft.com/office/drawing/2014/main" id="{B8CE2955-355F-48E1-8EE4-288BA518650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7EFE2AED-806D-43FC-A8E7-1A02838771FA}" type="slidenum">
              <a:rPr lang="en-US" altLang="en-US" sz="1200" i="0">
                <a:latin typeface="Arial" panose="020B0604020202020204" pitchFamily="34" charset="0"/>
              </a:rPr>
              <a:pPr/>
              <a:t>62</a:t>
            </a:fld>
            <a:endParaRPr lang="en-US" altLang="en-US" sz="1200" i="0">
              <a:latin typeface="Arial" panose="020B0604020202020204" pitchFamily="34" charset="0"/>
            </a:endParaRPr>
          </a:p>
        </p:txBody>
      </p:sp>
      <p:sp>
        <p:nvSpPr>
          <p:cNvPr id="137218" name="Rectangle 14">
            <a:extLst>
              <a:ext uri="{FF2B5EF4-FFF2-40B4-BE49-F238E27FC236}">
                <a16:creationId xmlns:a16="http://schemas.microsoft.com/office/drawing/2014/main" id="{885F05F6-84D7-41FB-87F9-D632144F9723}"/>
              </a:ext>
            </a:extLst>
          </p:cNvPr>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18.28: </a:t>
            </a:r>
            <a:r>
              <a:rPr lang="en-US" altLang="en-US" sz="2000">
                <a:latin typeface="Times-BoldItalic"/>
              </a:rPr>
              <a:t>FSM for the DHCP client</a:t>
            </a:r>
          </a:p>
        </p:txBody>
      </p:sp>
      <p:pic>
        <p:nvPicPr>
          <p:cNvPr id="55300" name="Picture 4">
            <a:extLst>
              <a:ext uri="{FF2B5EF4-FFF2-40B4-BE49-F238E27FC236}">
                <a16:creationId xmlns:a16="http://schemas.microsoft.com/office/drawing/2014/main" id="{5CF541EC-6BBE-49B3-891C-99E9040B7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95413"/>
            <a:ext cx="8651875" cy="462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5" presetClass="entr" presetSubtype="0" fill="hold" nodeType="clickEffect">
                                  <p:stCondLst>
                                    <p:cond delay="0"/>
                                  </p:stCondLst>
                                  <p:childTnLst>
                                    <p:set>
                                      <p:cBhvr>
                                        <p:cTn id="6" dur="1" fill="hold">
                                          <p:stCondLst>
                                            <p:cond delay="0"/>
                                          </p:stCondLst>
                                        </p:cTn>
                                        <p:tgtEl>
                                          <p:spTgt spid="55300"/>
                                        </p:tgtEl>
                                        <p:attrNameLst>
                                          <p:attrName>style.visibility</p:attrName>
                                        </p:attrNameLst>
                                      </p:cBhvr>
                                      <p:to>
                                        <p:strVal val="visible"/>
                                      </p:to>
                                    </p:set>
                                    <p:animEffect transition="in" filter="fade">
                                      <p:cBhvr>
                                        <p:cTn id="7" dur="2000"/>
                                        <p:tgtEl>
                                          <p:spTgt spid="55300"/>
                                        </p:tgtEl>
                                      </p:cBhvr>
                                    </p:animEffect>
                                    <p:anim calcmode="lin" valueType="num">
                                      <p:cBhvr>
                                        <p:cTn id="8" dur="2000" fill="hold"/>
                                        <p:tgtEl>
                                          <p:spTgt spid="55300"/>
                                        </p:tgtEl>
                                        <p:attrNameLst>
                                          <p:attrName>ppt_w</p:attrName>
                                        </p:attrNameLst>
                                      </p:cBhvr>
                                      <p:tavLst>
                                        <p:tav tm="0" fmla="#ppt_w*sin(2.5*pi*$)">
                                          <p:val>
                                            <p:fltVal val="0"/>
                                          </p:val>
                                        </p:tav>
                                        <p:tav tm="100000">
                                          <p:val>
                                            <p:fltVal val="1"/>
                                          </p:val>
                                        </p:tav>
                                      </p:tavLst>
                                    </p:anim>
                                    <p:anim calcmode="lin" valueType="num">
                                      <p:cBhvr>
                                        <p:cTn id="9" dur="2000" fill="hold"/>
                                        <p:tgtEl>
                                          <p:spTgt spid="5530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Number Placeholder 1">
            <a:extLst>
              <a:ext uri="{FF2B5EF4-FFF2-40B4-BE49-F238E27FC236}">
                <a16:creationId xmlns:a16="http://schemas.microsoft.com/office/drawing/2014/main" id="{964E3253-9614-4BD2-BBA0-BEE206DD153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4636CBAF-35FF-4398-9C4B-41F7F299E228}" type="slidenum">
              <a:rPr lang="en-US" altLang="en-US" sz="1200" i="0">
                <a:latin typeface="Arial" panose="020B0604020202020204" pitchFamily="34" charset="0"/>
              </a:rPr>
              <a:pPr/>
              <a:t>63</a:t>
            </a:fld>
            <a:endParaRPr lang="en-US" altLang="en-US" sz="1200" i="0">
              <a:latin typeface="Arial" panose="020B0604020202020204" pitchFamily="34" charset="0"/>
            </a:endParaRPr>
          </a:p>
        </p:txBody>
      </p:sp>
      <p:sp>
        <p:nvSpPr>
          <p:cNvPr id="139266" name="Rectangle 2">
            <a:extLst>
              <a:ext uri="{FF2B5EF4-FFF2-40B4-BE49-F238E27FC236}">
                <a16:creationId xmlns:a16="http://schemas.microsoft.com/office/drawing/2014/main" id="{012A5B40-D3E6-4CBB-8804-CB0EED8DEEBB}"/>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39267" name="Rectangle 3">
            <a:extLst>
              <a:ext uri="{FF2B5EF4-FFF2-40B4-BE49-F238E27FC236}">
                <a16:creationId xmlns:a16="http://schemas.microsoft.com/office/drawing/2014/main" id="{A39D8B88-6A05-4AFD-BD83-D29689777632}"/>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39268" name="Rectangle 4">
            <a:extLst>
              <a:ext uri="{FF2B5EF4-FFF2-40B4-BE49-F238E27FC236}">
                <a16:creationId xmlns:a16="http://schemas.microsoft.com/office/drawing/2014/main" id="{5CB5F862-7973-4ADD-9925-AF2067A5ABB2}"/>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39269" name="Rectangle 5">
            <a:extLst>
              <a:ext uri="{FF2B5EF4-FFF2-40B4-BE49-F238E27FC236}">
                <a16:creationId xmlns:a16="http://schemas.microsoft.com/office/drawing/2014/main" id="{774838BB-AC66-4290-A286-E64B7B3C8C2C}"/>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39270" name="Rectangle 6">
            <a:extLst>
              <a:ext uri="{FF2B5EF4-FFF2-40B4-BE49-F238E27FC236}">
                <a16:creationId xmlns:a16="http://schemas.microsoft.com/office/drawing/2014/main" id="{415D784B-1EC4-4033-8218-B34426645FE6}"/>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39271" name="Rectangle 7">
            <a:extLst>
              <a:ext uri="{FF2B5EF4-FFF2-40B4-BE49-F238E27FC236}">
                <a16:creationId xmlns:a16="http://schemas.microsoft.com/office/drawing/2014/main" id="{EBC9126F-30A5-4BD3-BE06-F316FB862DFA}"/>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39272" name="Rectangle 8">
            <a:extLst>
              <a:ext uri="{FF2B5EF4-FFF2-40B4-BE49-F238E27FC236}">
                <a16:creationId xmlns:a16="http://schemas.microsoft.com/office/drawing/2014/main" id="{4B82C489-43A6-458B-AA67-5395AD55A58D}"/>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25DFDC6F-A1DF-49FD-B301-7D0B6A6C774A}"/>
              </a:ext>
            </a:extLst>
          </p:cNvPr>
          <p:cNvSpPr txBox="1">
            <a:spLocks noChangeArrowheads="1"/>
          </p:cNvSpPr>
          <p:nvPr/>
        </p:nvSpPr>
        <p:spPr bwMode="auto">
          <a:xfrm>
            <a:off x="1106488" y="0"/>
            <a:ext cx="2584450" cy="641350"/>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18.4.5   NAT</a:t>
            </a:r>
          </a:p>
        </p:txBody>
      </p:sp>
      <p:sp>
        <p:nvSpPr>
          <p:cNvPr id="139274" name="Rectangle 10">
            <a:extLst>
              <a:ext uri="{FF2B5EF4-FFF2-40B4-BE49-F238E27FC236}">
                <a16:creationId xmlns:a16="http://schemas.microsoft.com/office/drawing/2014/main" id="{8F9FD69A-F4F9-45EE-9CF9-40FC5F7D1FA5}"/>
              </a:ext>
            </a:extLst>
          </p:cNvPr>
          <p:cNvSpPr>
            <a:spLocks noChangeArrowheads="1"/>
          </p:cNvSpPr>
          <p:nvPr/>
        </p:nvSpPr>
        <p:spPr bwMode="auto">
          <a:xfrm>
            <a:off x="381000" y="1293813"/>
            <a:ext cx="7924800" cy="5216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a:latin typeface="Times New Roman" panose="02020603050405020304" pitchFamily="18" charset="0"/>
              </a:rPr>
              <a:t>In most situations, only a portion of computers in a small network need access to the Internet simultaneously. A technology that can provide the mapping between the private and universal addresses, and at the same time support virtual private networks, which we discuss in Chapter 32, is Network Address Translation (NAT). The technology allows a site to use a set of private addresses for internal communication and a set of global Internet</a:t>
            </a:r>
          </a:p>
          <a:p>
            <a:pPr algn="just"/>
            <a:r>
              <a:rPr lang="en-US" altLang="en-US" sz="2800">
                <a:latin typeface="Times New Roman" panose="02020603050405020304" pitchFamily="18" charset="0"/>
              </a:rPr>
              <a:t>addresses (at least one) for communication with the rest of the world.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Number Placeholder 1">
            <a:extLst>
              <a:ext uri="{FF2B5EF4-FFF2-40B4-BE49-F238E27FC236}">
                <a16:creationId xmlns:a16="http://schemas.microsoft.com/office/drawing/2014/main" id="{128A23F8-805F-4465-864A-DFD0702B44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DE51C15E-3903-48DB-8AE9-B8F9D9A3DCEF}" type="slidenum">
              <a:rPr lang="en-US" altLang="en-US" sz="1200" i="0">
                <a:latin typeface="Arial" panose="020B0604020202020204" pitchFamily="34" charset="0"/>
              </a:rPr>
              <a:pPr/>
              <a:t>64</a:t>
            </a:fld>
            <a:endParaRPr lang="en-US" altLang="en-US" sz="1200" i="0">
              <a:latin typeface="Arial" panose="020B0604020202020204" pitchFamily="34" charset="0"/>
            </a:endParaRPr>
          </a:p>
        </p:txBody>
      </p:sp>
      <p:sp>
        <p:nvSpPr>
          <p:cNvPr id="141314" name="Rectangle 14">
            <a:extLst>
              <a:ext uri="{FF2B5EF4-FFF2-40B4-BE49-F238E27FC236}">
                <a16:creationId xmlns:a16="http://schemas.microsoft.com/office/drawing/2014/main" id="{6BC5AE03-15A7-4693-B11B-83B53F824D27}"/>
              </a:ext>
            </a:extLst>
          </p:cNvPr>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18.29:  </a:t>
            </a:r>
            <a:r>
              <a:rPr lang="en-US" altLang="en-US" sz="2000">
                <a:latin typeface="Times-BoldItalic"/>
              </a:rPr>
              <a:t>NAT</a:t>
            </a:r>
          </a:p>
        </p:txBody>
      </p:sp>
      <p:pic>
        <p:nvPicPr>
          <p:cNvPr id="56324" name="Picture 4">
            <a:extLst>
              <a:ext uri="{FF2B5EF4-FFF2-40B4-BE49-F238E27FC236}">
                <a16:creationId xmlns:a16="http://schemas.microsoft.com/office/drawing/2014/main" id="{34740754-5308-4014-9E62-90175CD434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475" y="2041525"/>
            <a:ext cx="7527925"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56324"/>
                                        </p:tgtEl>
                                        <p:attrNameLst>
                                          <p:attrName>style.visibility</p:attrName>
                                        </p:attrNameLst>
                                      </p:cBhvr>
                                      <p:to>
                                        <p:strVal val="visible"/>
                                      </p:to>
                                    </p:set>
                                    <p:animEffect transition="in" filter="wipe(right)">
                                      <p:cBhvr>
                                        <p:cTn id="7" dur="500"/>
                                        <p:tgtEl>
                                          <p:spTgt spid="56324"/>
                                        </p:tgtEl>
                                      </p:cBhvr>
                                    </p:animEffect>
                                  </p:childTnLst>
                                  <p:subTnLst>
                                    <p:audio>
                                      <p:cMediaNode>
                                        <p:cTn display="0" masterRel="sameClick">
                                          <p:stCondLst>
                                            <p:cond evt="begin" delay="0">
                                              <p:tn val="5"/>
                                            </p:cond>
                                          </p:stCondLst>
                                          <p:endCondLst>
                                            <p:cond evt="onStopAudio" delay="0">
                                              <p:tgtEl>
                                                <p:sldTgt/>
                                              </p:tgtEl>
                                            </p:cond>
                                          </p:endCondLst>
                                        </p:cTn>
                                        <p:tgtEl>
                                          <p:sndTgt r:embed="rId3" name="arrow.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14">
            <a:extLst>
              <a:ext uri="{FF2B5EF4-FFF2-40B4-BE49-F238E27FC236}">
                <a16:creationId xmlns:a16="http://schemas.microsoft.com/office/drawing/2014/main" id="{BD1C30AD-0287-49FF-A0E6-8AE46D74B25B}"/>
              </a:ext>
            </a:extLst>
          </p:cNvPr>
          <p:cNvSpPr>
            <a:spLocks noChangeArrowheads="1"/>
          </p:cNvSpPr>
          <p:nvPr/>
        </p:nvSpPr>
        <p:spPr bwMode="auto">
          <a:xfrm>
            <a:off x="560388" y="133350"/>
            <a:ext cx="7558087"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18.30:  </a:t>
            </a:r>
            <a:r>
              <a:rPr lang="en-US" altLang="en-US" sz="2000">
                <a:latin typeface="Times-BoldItalic"/>
              </a:rPr>
              <a:t>Address translation</a:t>
            </a:r>
          </a:p>
        </p:txBody>
      </p:sp>
      <p:pic>
        <p:nvPicPr>
          <p:cNvPr id="57349" name="Picture 5">
            <a:extLst>
              <a:ext uri="{FF2B5EF4-FFF2-40B4-BE49-F238E27FC236}">
                <a16:creationId xmlns:a16="http://schemas.microsoft.com/office/drawing/2014/main" id="{136503A2-0964-4BFA-8244-6FBCF25D8F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725" y="2362200"/>
            <a:ext cx="8169275" cy="255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2" name="Picture 8">
            <a:extLst>
              <a:ext uri="{FF2B5EF4-FFF2-40B4-BE49-F238E27FC236}">
                <a16:creationId xmlns:a16="http://schemas.microsoft.com/office/drawing/2014/main" id="{44802AC7-1F71-4BF9-8BE9-3E520AF860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638" y="2805113"/>
            <a:ext cx="11731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3" name="Picture 9">
            <a:extLst>
              <a:ext uri="{FF2B5EF4-FFF2-40B4-BE49-F238E27FC236}">
                <a16:creationId xmlns:a16="http://schemas.microsoft.com/office/drawing/2014/main" id="{7464CF02-9786-4B5B-B192-4769FDF563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2300" y="2782888"/>
            <a:ext cx="1187450"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4" name="Picture 10">
            <a:extLst>
              <a:ext uri="{FF2B5EF4-FFF2-40B4-BE49-F238E27FC236}">
                <a16:creationId xmlns:a16="http://schemas.microsoft.com/office/drawing/2014/main" id="{F9FBF65B-C86F-4CA7-951A-C02AEFD882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8300" y="3752850"/>
            <a:ext cx="171132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F1E46C9E-42A3-4C4A-BE26-B99516A1D5C8}"/>
              </a:ext>
            </a:extLst>
          </p:cNvPr>
          <p:cNvSpPr>
            <a:spLocks noChangeArrowheads="1"/>
          </p:cNvSpPr>
          <p:nvPr/>
        </p:nvSpPr>
        <p:spPr bwMode="auto">
          <a:xfrm>
            <a:off x="381000" y="2209800"/>
            <a:ext cx="4419600" cy="2971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pic>
        <p:nvPicPr>
          <p:cNvPr id="57355" name="Picture 11">
            <a:extLst>
              <a:ext uri="{FF2B5EF4-FFF2-40B4-BE49-F238E27FC236}">
                <a16:creationId xmlns:a16="http://schemas.microsoft.com/office/drawing/2014/main" id="{D2209A7A-275D-4932-91A0-87D872FAFC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5113" y="3905250"/>
            <a:ext cx="171132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8" name="Slide Number Placeholder 1">
            <a:extLst>
              <a:ext uri="{FF2B5EF4-FFF2-40B4-BE49-F238E27FC236}">
                <a16:creationId xmlns:a16="http://schemas.microsoft.com/office/drawing/2014/main" id="{7F216516-8653-4C85-B47F-A822696F00F2}"/>
              </a:ext>
            </a:extLst>
          </p:cNvPr>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r>
              <a:rPr lang="en-US" altLang="en-US" sz="1200" i="0">
                <a:latin typeface="Arial" panose="020B0604020202020204" pitchFamily="34" charset="0"/>
              </a:rPr>
              <a:t>18.</a:t>
            </a:r>
            <a:fld id="{194AE41A-D425-44CD-B2A8-809931CFF388}" type="slidenum">
              <a:rPr lang="en-US" altLang="en-US" sz="1200" i="0">
                <a:latin typeface="Arial" panose="020B0604020202020204" pitchFamily="34" charset="0"/>
              </a:rPr>
              <a:pPr eaLnBrk="1" hangingPunct="1"/>
              <a:t>65</a:t>
            </a:fld>
            <a:endParaRPr lang="en-US" altLang="en-US" sz="1200" i="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4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735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735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5735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57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Number Placeholder 1">
            <a:extLst>
              <a:ext uri="{FF2B5EF4-FFF2-40B4-BE49-F238E27FC236}">
                <a16:creationId xmlns:a16="http://schemas.microsoft.com/office/drawing/2014/main" id="{1AE31ED2-9934-46E3-8704-6ECABC8455F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85313174-E873-4FC4-A276-A30AEE0A8A29}" type="slidenum">
              <a:rPr lang="en-US" altLang="en-US" sz="1200" i="0">
                <a:latin typeface="Arial" panose="020B0604020202020204" pitchFamily="34" charset="0"/>
              </a:rPr>
              <a:pPr/>
              <a:t>66</a:t>
            </a:fld>
            <a:endParaRPr lang="en-US" altLang="en-US" sz="1200" i="0">
              <a:latin typeface="Arial" panose="020B0604020202020204" pitchFamily="34" charset="0"/>
            </a:endParaRPr>
          </a:p>
        </p:txBody>
      </p:sp>
      <p:sp>
        <p:nvSpPr>
          <p:cNvPr id="145410" name="Rectangle 14">
            <a:extLst>
              <a:ext uri="{FF2B5EF4-FFF2-40B4-BE49-F238E27FC236}">
                <a16:creationId xmlns:a16="http://schemas.microsoft.com/office/drawing/2014/main" id="{6ADF2E74-7F70-4F82-BABD-90404BF13BE7}"/>
              </a:ext>
            </a:extLst>
          </p:cNvPr>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18.31: </a:t>
            </a:r>
            <a:r>
              <a:rPr lang="en-US" altLang="en-US" sz="2000">
                <a:latin typeface="Times-BoldItalic"/>
              </a:rPr>
              <a:t>Translation</a:t>
            </a:r>
          </a:p>
        </p:txBody>
      </p:sp>
      <p:pic>
        <p:nvPicPr>
          <p:cNvPr id="145411" name="Picture 5">
            <a:extLst>
              <a:ext uri="{FF2B5EF4-FFF2-40B4-BE49-F238E27FC236}">
                <a16:creationId xmlns:a16="http://schemas.microsoft.com/office/drawing/2014/main" id="{0D45E190-62C0-4433-96D0-C2F224CE57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8" y="968375"/>
            <a:ext cx="8482012" cy="495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4">
            <a:extLst>
              <a:ext uri="{FF2B5EF4-FFF2-40B4-BE49-F238E27FC236}">
                <a16:creationId xmlns:a16="http://schemas.microsoft.com/office/drawing/2014/main" id="{2A54F272-179C-48DC-8D9C-BFD8A9C50D19}"/>
              </a:ext>
            </a:extLst>
          </p:cNvPr>
          <p:cNvSpPr>
            <a:spLocks noChangeArrowheads="1"/>
          </p:cNvSpPr>
          <p:nvPr/>
        </p:nvSpPr>
        <p:spPr bwMode="auto">
          <a:xfrm>
            <a:off x="838200" y="71438"/>
            <a:ext cx="8153400" cy="457200"/>
          </a:xfrm>
          <a:prstGeom prst="rect">
            <a:avLst/>
          </a:prstGeom>
          <a:solidFill>
            <a:sysClr val="window" lastClr="FFFFFF"/>
          </a:solidFill>
          <a:ln>
            <a:noFill/>
          </a:ln>
        </p:spPr>
        <p:txBody>
          <a:bodyPr>
            <a:spAutoFit/>
          </a:bodyPr>
          <a:lstStyle/>
          <a:p>
            <a:pPr fontAlgn="auto">
              <a:spcBef>
                <a:spcPts val="0"/>
              </a:spcBef>
              <a:spcAft>
                <a:spcPts val="0"/>
              </a:spcAft>
              <a:defRPr/>
            </a:pPr>
            <a:r>
              <a:rPr lang="en-US" sz="2400" i="0" kern="0" dirty="0">
                <a:solidFill>
                  <a:srgbClr val="FF0000"/>
                </a:solidFill>
                <a:latin typeface="Times-BoldItalic"/>
              </a:rPr>
              <a:t>Table 18.1</a:t>
            </a:r>
            <a:r>
              <a:rPr lang="en-US" sz="2000" b="0" i="0" kern="0" dirty="0">
                <a:solidFill>
                  <a:srgbClr val="FF0000"/>
                </a:solidFill>
                <a:latin typeface="Times-BoldItalic"/>
              </a:rPr>
              <a:t>:  </a:t>
            </a:r>
            <a:r>
              <a:rPr lang="en-US" sz="2000" i="0" kern="0" dirty="0">
                <a:solidFill>
                  <a:srgbClr val="002060"/>
                </a:solidFill>
                <a:latin typeface="Times-BoldItalic"/>
              </a:rPr>
              <a:t>Five-column translation table</a:t>
            </a:r>
          </a:p>
        </p:txBody>
      </p:sp>
      <p:grpSp>
        <p:nvGrpSpPr>
          <p:cNvPr id="28" name="Group 11">
            <a:extLst>
              <a:ext uri="{FF2B5EF4-FFF2-40B4-BE49-F238E27FC236}">
                <a16:creationId xmlns:a16="http://schemas.microsoft.com/office/drawing/2014/main" id="{232EB236-6015-410B-AC72-BBFD27D81FB7}"/>
              </a:ext>
            </a:extLst>
          </p:cNvPr>
          <p:cNvGrpSpPr>
            <a:grpSpLocks/>
          </p:cNvGrpSpPr>
          <p:nvPr/>
        </p:nvGrpSpPr>
        <p:grpSpPr bwMode="auto">
          <a:xfrm>
            <a:off x="3941" y="0"/>
            <a:ext cx="685800" cy="533400"/>
            <a:chOff x="144" y="144"/>
            <a:chExt cx="432" cy="336"/>
          </a:xfrm>
          <a:solidFill>
            <a:srgbClr val="3366FF"/>
          </a:solidFill>
        </p:grpSpPr>
        <p:grpSp>
          <p:nvGrpSpPr>
            <p:cNvPr id="29" name="Group 12">
              <a:extLst>
                <a:ext uri="{FF2B5EF4-FFF2-40B4-BE49-F238E27FC236}">
                  <a16:creationId xmlns:a16="http://schemas.microsoft.com/office/drawing/2014/main" id="{E33C1231-FA3F-4090-A57E-B7F5DE36B8B1}"/>
                </a:ext>
              </a:extLst>
            </p:cNvPr>
            <p:cNvGrpSpPr>
              <a:grpSpLocks/>
            </p:cNvGrpSpPr>
            <p:nvPr/>
          </p:nvGrpSpPr>
          <p:grpSpPr bwMode="auto">
            <a:xfrm>
              <a:off x="144" y="256"/>
              <a:ext cx="432" cy="112"/>
              <a:chOff x="288" y="256"/>
              <a:chExt cx="432" cy="112"/>
            </a:xfrm>
            <a:grpFill/>
          </p:grpSpPr>
          <p:sp>
            <p:nvSpPr>
              <p:cNvPr id="39" name="Rectangle 13">
                <a:extLst>
                  <a:ext uri="{FF2B5EF4-FFF2-40B4-BE49-F238E27FC236}">
                    <a16:creationId xmlns:a16="http://schemas.microsoft.com/office/drawing/2014/main" id="{0FE0B4C3-F457-4741-A566-BF4761159093}"/>
                  </a:ext>
                </a:extLst>
              </p:cNvPr>
              <p:cNvSpPr>
                <a:spLocks noChangeArrowheads="1"/>
              </p:cNvSpPr>
              <p:nvPr/>
            </p:nvSpPr>
            <p:spPr bwMode="auto">
              <a:xfrm>
                <a:off x="288" y="256"/>
                <a:ext cx="144" cy="112"/>
              </a:xfrm>
              <a:prstGeom prst="rect">
                <a:avLst/>
              </a:prstGeom>
              <a:grpFill/>
              <a:ln w="19050">
                <a:solidFill>
                  <a:schemeClr val="tx1"/>
                </a:solidFill>
                <a:miter lim="800000"/>
                <a:headEnd/>
                <a:tailEnd/>
              </a:ln>
              <a:effectLst/>
            </p:spPr>
            <p:txBody>
              <a:bodyPr wrap="none" anchor="ctr"/>
              <a:lstStyle/>
              <a:p>
                <a:pPr>
                  <a:defRPr/>
                </a:pPr>
                <a:endParaRPr lang="en-US" sz="1800" i="0" dirty="0">
                  <a:solidFill>
                    <a:srgbClr val="000000"/>
                  </a:solidFill>
                  <a:latin typeface="Tahoma" pitchFamily="34" charset="0"/>
                </a:endParaRPr>
              </a:p>
            </p:txBody>
          </p:sp>
          <p:sp>
            <p:nvSpPr>
              <p:cNvPr id="40" name="Rectangle 14">
                <a:extLst>
                  <a:ext uri="{FF2B5EF4-FFF2-40B4-BE49-F238E27FC236}">
                    <a16:creationId xmlns:a16="http://schemas.microsoft.com/office/drawing/2014/main" id="{812AD9A6-BFDC-4E4E-BFE3-7EF6949C8A30}"/>
                  </a:ext>
                </a:extLst>
              </p:cNvPr>
              <p:cNvSpPr>
                <a:spLocks noChangeArrowheads="1"/>
              </p:cNvSpPr>
              <p:nvPr/>
            </p:nvSpPr>
            <p:spPr bwMode="auto">
              <a:xfrm>
                <a:off x="576" y="256"/>
                <a:ext cx="144" cy="112"/>
              </a:xfrm>
              <a:prstGeom prst="rect">
                <a:avLst/>
              </a:prstGeom>
              <a:grpFill/>
              <a:ln w="19050">
                <a:solidFill>
                  <a:schemeClr val="tx1"/>
                </a:solidFill>
                <a:miter lim="800000"/>
                <a:headEnd/>
                <a:tailEnd/>
              </a:ln>
              <a:effectLst/>
            </p:spPr>
            <p:txBody>
              <a:bodyPr wrap="none" anchor="ctr"/>
              <a:lstStyle/>
              <a:p>
                <a:pPr>
                  <a:defRPr/>
                </a:pPr>
                <a:endParaRPr lang="en-US" sz="1800" i="0" dirty="0">
                  <a:solidFill>
                    <a:srgbClr val="000000"/>
                  </a:solidFill>
                  <a:latin typeface="Tahoma" pitchFamily="34" charset="0"/>
                </a:endParaRPr>
              </a:p>
            </p:txBody>
          </p:sp>
          <p:sp>
            <p:nvSpPr>
              <p:cNvPr id="41" name="Rectangle 15">
                <a:extLst>
                  <a:ext uri="{FF2B5EF4-FFF2-40B4-BE49-F238E27FC236}">
                    <a16:creationId xmlns:a16="http://schemas.microsoft.com/office/drawing/2014/main" id="{ABBE4061-94FC-46F1-A879-265E24B802D8}"/>
                  </a:ext>
                </a:extLst>
              </p:cNvPr>
              <p:cNvSpPr>
                <a:spLocks noChangeArrowheads="1"/>
              </p:cNvSpPr>
              <p:nvPr/>
            </p:nvSpPr>
            <p:spPr bwMode="auto">
              <a:xfrm>
                <a:off x="432" y="256"/>
                <a:ext cx="144" cy="112"/>
              </a:xfrm>
              <a:prstGeom prst="rect">
                <a:avLst/>
              </a:prstGeom>
              <a:grpFill/>
              <a:ln w="19050">
                <a:solidFill>
                  <a:schemeClr val="tx1"/>
                </a:solidFill>
                <a:miter lim="800000"/>
                <a:headEnd/>
                <a:tailEnd/>
              </a:ln>
              <a:effectLst/>
            </p:spPr>
            <p:txBody>
              <a:bodyPr wrap="none" anchor="ctr"/>
              <a:lstStyle/>
              <a:p>
                <a:pPr>
                  <a:defRPr/>
                </a:pPr>
                <a:endParaRPr lang="en-US" sz="1800" i="0" dirty="0">
                  <a:solidFill>
                    <a:srgbClr val="000000"/>
                  </a:solidFill>
                  <a:latin typeface="Tahoma" pitchFamily="34" charset="0"/>
                </a:endParaRPr>
              </a:p>
            </p:txBody>
          </p:sp>
        </p:grpSp>
        <p:grpSp>
          <p:nvGrpSpPr>
            <p:cNvPr id="30" name="Group 16">
              <a:extLst>
                <a:ext uri="{FF2B5EF4-FFF2-40B4-BE49-F238E27FC236}">
                  <a16:creationId xmlns:a16="http://schemas.microsoft.com/office/drawing/2014/main" id="{F58AB9DD-FACD-4DF7-89BC-66B87F7AC6C1}"/>
                </a:ext>
              </a:extLst>
            </p:cNvPr>
            <p:cNvGrpSpPr>
              <a:grpSpLocks/>
            </p:cNvGrpSpPr>
            <p:nvPr/>
          </p:nvGrpSpPr>
          <p:grpSpPr bwMode="auto">
            <a:xfrm>
              <a:off x="144" y="144"/>
              <a:ext cx="432" cy="336"/>
              <a:chOff x="144" y="144"/>
              <a:chExt cx="432" cy="336"/>
            </a:xfrm>
            <a:grpFill/>
          </p:grpSpPr>
          <p:grpSp>
            <p:nvGrpSpPr>
              <p:cNvPr id="31" name="Group 17">
                <a:extLst>
                  <a:ext uri="{FF2B5EF4-FFF2-40B4-BE49-F238E27FC236}">
                    <a16:creationId xmlns:a16="http://schemas.microsoft.com/office/drawing/2014/main" id="{CF799626-40CE-4519-AB8B-5EB157793551}"/>
                  </a:ext>
                </a:extLst>
              </p:cNvPr>
              <p:cNvGrpSpPr>
                <a:grpSpLocks/>
              </p:cNvGrpSpPr>
              <p:nvPr/>
            </p:nvGrpSpPr>
            <p:grpSpPr bwMode="auto">
              <a:xfrm>
                <a:off x="144" y="144"/>
                <a:ext cx="432" cy="112"/>
                <a:chOff x="288" y="256"/>
                <a:chExt cx="432" cy="112"/>
              </a:xfrm>
              <a:grpFill/>
            </p:grpSpPr>
            <p:sp>
              <p:nvSpPr>
                <p:cNvPr id="36" name="Rectangle 18">
                  <a:extLst>
                    <a:ext uri="{FF2B5EF4-FFF2-40B4-BE49-F238E27FC236}">
                      <a16:creationId xmlns:a16="http://schemas.microsoft.com/office/drawing/2014/main" id="{45362042-23F6-42F7-97B9-3F56E5B3B3D1}"/>
                    </a:ext>
                  </a:extLst>
                </p:cNvPr>
                <p:cNvSpPr>
                  <a:spLocks noChangeArrowheads="1"/>
                </p:cNvSpPr>
                <p:nvPr/>
              </p:nvSpPr>
              <p:spPr bwMode="auto">
                <a:xfrm>
                  <a:off x="288" y="256"/>
                  <a:ext cx="144" cy="112"/>
                </a:xfrm>
                <a:prstGeom prst="rect">
                  <a:avLst/>
                </a:prstGeom>
                <a:grpFill/>
                <a:ln w="19050">
                  <a:solidFill>
                    <a:schemeClr val="tx1"/>
                  </a:solidFill>
                  <a:miter lim="800000"/>
                  <a:headEnd/>
                  <a:tailEnd/>
                </a:ln>
                <a:effectLst/>
              </p:spPr>
              <p:txBody>
                <a:bodyPr wrap="none" anchor="ctr"/>
                <a:lstStyle/>
                <a:p>
                  <a:pPr>
                    <a:defRPr/>
                  </a:pPr>
                  <a:endParaRPr lang="en-US" sz="1800" i="0" dirty="0">
                    <a:solidFill>
                      <a:srgbClr val="000000"/>
                    </a:solidFill>
                    <a:latin typeface="Tahoma" pitchFamily="34" charset="0"/>
                  </a:endParaRPr>
                </a:p>
              </p:txBody>
            </p:sp>
            <p:sp>
              <p:nvSpPr>
                <p:cNvPr id="37" name="Rectangle 19">
                  <a:extLst>
                    <a:ext uri="{FF2B5EF4-FFF2-40B4-BE49-F238E27FC236}">
                      <a16:creationId xmlns:a16="http://schemas.microsoft.com/office/drawing/2014/main" id="{A33C0F9F-01E0-495A-B69F-DE18E7E94FC3}"/>
                    </a:ext>
                  </a:extLst>
                </p:cNvPr>
                <p:cNvSpPr>
                  <a:spLocks noChangeArrowheads="1"/>
                </p:cNvSpPr>
                <p:nvPr/>
              </p:nvSpPr>
              <p:spPr bwMode="auto">
                <a:xfrm>
                  <a:off x="576" y="256"/>
                  <a:ext cx="144" cy="112"/>
                </a:xfrm>
                <a:prstGeom prst="rect">
                  <a:avLst/>
                </a:prstGeom>
                <a:grpFill/>
                <a:ln w="19050">
                  <a:solidFill>
                    <a:schemeClr val="tx1"/>
                  </a:solidFill>
                  <a:miter lim="800000"/>
                  <a:headEnd/>
                  <a:tailEnd/>
                </a:ln>
                <a:effectLst/>
              </p:spPr>
              <p:txBody>
                <a:bodyPr wrap="none" anchor="ctr"/>
                <a:lstStyle/>
                <a:p>
                  <a:pPr>
                    <a:defRPr/>
                  </a:pPr>
                  <a:endParaRPr lang="en-US" sz="1800" i="0" dirty="0">
                    <a:solidFill>
                      <a:srgbClr val="000000"/>
                    </a:solidFill>
                    <a:latin typeface="Tahoma" pitchFamily="34" charset="0"/>
                  </a:endParaRPr>
                </a:p>
              </p:txBody>
            </p:sp>
            <p:sp>
              <p:nvSpPr>
                <p:cNvPr id="38" name="Rectangle 20">
                  <a:extLst>
                    <a:ext uri="{FF2B5EF4-FFF2-40B4-BE49-F238E27FC236}">
                      <a16:creationId xmlns:a16="http://schemas.microsoft.com/office/drawing/2014/main" id="{0858E026-FC03-4A07-A52B-D2E8462E76BC}"/>
                    </a:ext>
                  </a:extLst>
                </p:cNvPr>
                <p:cNvSpPr>
                  <a:spLocks noChangeArrowheads="1"/>
                </p:cNvSpPr>
                <p:nvPr/>
              </p:nvSpPr>
              <p:spPr bwMode="auto">
                <a:xfrm>
                  <a:off x="432" y="256"/>
                  <a:ext cx="144" cy="112"/>
                </a:xfrm>
                <a:prstGeom prst="rect">
                  <a:avLst/>
                </a:prstGeom>
                <a:grpFill/>
                <a:ln w="19050">
                  <a:solidFill>
                    <a:schemeClr val="tx1"/>
                  </a:solidFill>
                  <a:miter lim="800000"/>
                  <a:headEnd/>
                  <a:tailEnd/>
                </a:ln>
                <a:effectLst/>
              </p:spPr>
              <p:txBody>
                <a:bodyPr wrap="none" anchor="ctr"/>
                <a:lstStyle/>
                <a:p>
                  <a:pPr>
                    <a:defRPr/>
                  </a:pPr>
                  <a:endParaRPr lang="en-US" sz="1800" i="0" dirty="0">
                    <a:solidFill>
                      <a:srgbClr val="000000"/>
                    </a:solidFill>
                    <a:latin typeface="Tahoma" pitchFamily="34" charset="0"/>
                  </a:endParaRPr>
                </a:p>
              </p:txBody>
            </p:sp>
          </p:grpSp>
          <p:grpSp>
            <p:nvGrpSpPr>
              <p:cNvPr id="32" name="Group 21">
                <a:extLst>
                  <a:ext uri="{FF2B5EF4-FFF2-40B4-BE49-F238E27FC236}">
                    <a16:creationId xmlns:a16="http://schemas.microsoft.com/office/drawing/2014/main" id="{66AC0CDE-7C77-4DB8-A271-3DE06DCC8020}"/>
                  </a:ext>
                </a:extLst>
              </p:cNvPr>
              <p:cNvGrpSpPr>
                <a:grpSpLocks/>
              </p:cNvGrpSpPr>
              <p:nvPr/>
            </p:nvGrpSpPr>
            <p:grpSpPr bwMode="auto">
              <a:xfrm>
                <a:off x="144" y="368"/>
                <a:ext cx="432" cy="112"/>
                <a:chOff x="288" y="256"/>
                <a:chExt cx="432" cy="112"/>
              </a:xfrm>
              <a:grpFill/>
            </p:grpSpPr>
            <p:sp>
              <p:nvSpPr>
                <p:cNvPr id="33" name="Rectangle 22">
                  <a:extLst>
                    <a:ext uri="{FF2B5EF4-FFF2-40B4-BE49-F238E27FC236}">
                      <a16:creationId xmlns:a16="http://schemas.microsoft.com/office/drawing/2014/main" id="{692D4047-30D7-4556-923E-824D971CAFA3}"/>
                    </a:ext>
                  </a:extLst>
                </p:cNvPr>
                <p:cNvSpPr>
                  <a:spLocks noChangeArrowheads="1"/>
                </p:cNvSpPr>
                <p:nvPr/>
              </p:nvSpPr>
              <p:spPr bwMode="auto">
                <a:xfrm>
                  <a:off x="288" y="256"/>
                  <a:ext cx="144" cy="112"/>
                </a:xfrm>
                <a:prstGeom prst="rect">
                  <a:avLst/>
                </a:prstGeom>
                <a:grpFill/>
                <a:ln w="19050">
                  <a:solidFill>
                    <a:schemeClr val="tx1"/>
                  </a:solidFill>
                  <a:miter lim="800000"/>
                  <a:headEnd/>
                  <a:tailEnd/>
                </a:ln>
                <a:effectLst/>
              </p:spPr>
              <p:txBody>
                <a:bodyPr wrap="none" anchor="ctr"/>
                <a:lstStyle/>
                <a:p>
                  <a:pPr>
                    <a:defRPr/>
                  </a:pPr>
                  <a:endParaRPr lang="en-US" sz="1800" i="0" dirty="0">
                    <a:solidFill>
                      <a:srgbClr val="000000"/>
                    </a:solidFill>
                    <a:latin typeface="Tahoma" pitchFamily="34" charset="0"/>
                  </a:endParaRPr>
                </a:p>
              </p:txBody>
            </p:sp>
            <p:sp>
              <p:nvSpPr>
                <p:cNvPr id="34" name="Rectangle 23">
                  <a:extLst>
                    <a:ext uri="{FF2B5EF4-FFF2-40B4-BE49-F238E27FC236}">
                      <a16:creationId xmlns:a16="http://schemas.microsoft.com/office/drawing/2014/main" id="{13BE7EA4-00E1-4093-A852-F19759852662}"/>
                    </a:ext>
                  </a:extLst>
                </p:cNvPr>
                <p:cNvSpPr>
                  <a:spLocks noChangeArrowheads="1"/>
                </p:cNvSpPr>
                <p:nvPr/>
              </p:nvSpPr>
              <p:spPr bwMode="auto">
                <a:xfrm>
                  <a:off x="576" y="256"/>
                  <a:ext cx="144" cy="112"/>
                </a:xfrm>
                <a:prstGeom prst="rect">
                  <a:avLst/>
                </a:prstGeom>
                <a:grpFill/>
                <a:ln w="19050">
                  <a:solidFill>
                    <a:schemeClr val="tx1"/>
                  </a:solidFill>
                  <a:miter lim="800000"/>
                  <a:headEnd/>
                  <a:tailEnd/>
                </a:ln>
                <a:effectLst/>
              </p:spPr>
              <p:txBody>
                <a:bodyPr wrap="none" anchor="ctr"/>
                <a:lstStyle/>
                <a:p>
                  <a:pPr>
                    <a:defRPr/>
                  </a:pPr>
                  <a:endParaRPr lang="en-US" sz="1800" i="0" dirty="0">
                    <a:solidFill>
                      <a:srgbClr val="000000"/>
                    </a:solidFill>
                    <a:latin typeface="Tahoma" pitchFamily="34" charset="0"/>
                  </a:endParaRPr>
                </a:p>
              </p:txBody>
            </p:sp>
            <p:sp>
              <p:nvSpPr>
                <p:cNvPr id="35" name="Rectangle 24">
                  <a:extLst>
                    <a:ext uri="{FF2B5EF4-FFF2-40B4-BE49-F238E27FC236}">
                      <a16:creationId xmlns:a16="http://schemas.microsoft.com/office/drawing/2014/main" id="{B6C88B41-7354-4B16-86C2-F5CC70533CA7}"/>
                    </a:ext>
                  </a:extLst>
                </p:cNvPr>
                <p:cNvSpPr>
                  <a:spLocks noChangeArrowheads="1"/>
                </p:cNvSpPr>
                <p:nvPr/>
              </p:nvSpPr>
              <p:spPr bwMode="auto">
                <a:xfrm>
                  <a:off x="432" y="256"/>
                  <a:ext cx="144" cy="112"/>
                </a:xfrm>
                <a:prstGeom prst="rect">
                  <a:avLst/>
                </a:prstGeom>
                <a:grpFill/>
                <a:ln w="19050">
                  <a:solidFill>
                    <a:schemeClr val="tx1"/>
                  </a:solidFill>
                  <a:miter lim="800000"/>
                  <a:headEnd/>
                  <a:tailEnd/>
                </a:ln>
                <a:effectLst/>
              </p:spPr>
              <p:txBody>
                <a:bodyPr wrap="none" anchor="ctr"/>
                <a:lstStyle/>
                <a:p>
                  <a:pPr>
                    <a:defRPr/>
                  </a:pPr>
                  <a:endParaRPr lang="en-US" sz="1800" i="0" dirty="0">
                    <a:solidFill>
                      <a:srgbClr val="000000"/>
                    </a:solidFill>
                    <a:latin typeface="Tahoma" pitchFamily="34" charset="0"/>
                  </a:endParaRPr>
                </a:p>
              </p:txBody>
            </p:sp>
          </p:grpSp>
        </p:grpSp>
      </p:grpSp>
      <p:grpSp>
        <p:nvGrpSpPr>
          <p:cNvPr id="147459" name="Group 2">
            <a:extLst>
              <a:ext uri="{FF2B5EF4-FFF2-40B4-BE49-F238E27FC236}">
                <a16:creationId xmlns:a16="http://schemas.microsoft.com/office/drawing/2014/main" id="{46A8E76E-6AEB-49DC-9396-33166D7863FB}"/>
              </a:ext>
            </a:extLst>
          </p:cNvPr>
          <p:cNvGrpSpPr>
            <a:grpSpLocks/>
          </p:cNvGrpSpPr>
          <p:nvPr/>
        </p:nvGrpSpPr>
        <p:grpSpPr bwMode="auto">
          <a:xfrm>
            <a:off x="246063" y="2667000"/>
            <a:ext cx="8596312" cy="2168525"/>
            <a:chOff x="245679" y="2667000"/>
            <a:chExt cx="8597319" cy="2167851"/>
          </a:xfrm>
        </p:grpSpPr>
        <p:pic>
          <p:nvPicPr>
            <p:cNvPr id="147461" name="Picture 3">
              <a:extLst>
                <a:ext uri="{FF2B5EF4-FFF2-40B4-BE49-F238E27FC236}">
                  <a16:creationId xmlns:a16="http://schemas.microsoft.com/office/drawing/2014/main" id="{BD99B2E6-D7C9-426F-9BB2-289D1AACAB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679" y="2667000"/>
              <a:ext cx="8597319" cy="216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2" name="Rectangle 1">
              <a:extLst>
                <a:ext uri="{FF2B5EF4-FFF2-40B4-BE49-F238E27FC236}">
                  <a16:creationId xmlns:a16="http://schemas.microsoft.com/office/drawing/2014/main" id="{FD2BC8FB-1F37-4056-A974-D85E0A174808}"/>
                </a:ext>
              </a:extLst>
            </p:cNvPr>
            <p:cNvSpPr>
              <a:spLocks noChangeArrowheads="1"/>
            </p:cNvSpPr>
            <p:nvPr/>
          </p:nvSpPr>
          <p:spPr bwMode="auto">
            <a:xfrm>
              <a:off x="346841" y="2743200"/>
              <a:ext cx="8339959" cy="2015451"/>
            </a:xfrm>
            <a:prstGeom prst="rect">
              <a:avLst/>
            </a:prstGeom>
            <a:noFill/>
            <a:ln w="101600">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grpSp>
      <p:sp>
        <p:nvSpPr>
          <p:cNvPr id="147460" name="Slide Number Placeholder 1">
            <a:extLst>
              <a:ext uri="{FF2B5EF4-FFF2-40B4-BE49-F238E27FC236}">
                <a16:creationId xmlns:a16="http://schemas.microsoft.com/office/drawing/2014/main" id="{07A7A644-19CF-4855-88A8-4EA625EBA4FE}"/>
              </a:ext>
            </a:extLst>
          </p:cNvPr>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r>
              <a:rPr lang="en-US" altLang="en-US" sz="1200" i="0">
                <a:latin typeface="Arial" panose="020B0604020202020204" pitchFamily="34" charset="0"/>
              </a:rPr>
              <a:t>18.</a:t>
            </a:r>
            <a:fld id="{7EDE1622-A4F1-4543-993B-B3BF1D90C8F8}" type="slidenum">
              <a:rPr lang="en-US" altLang="en-US" sz="1200" i="0">
                <a:latin typeface="Arial" panose="020B0604020202020204" pitchFamily="34" charset="0"/>
              </a:rPr>
              <a:pPr eaLnBrk="1" hangingPunct="1"/>
              <a:t>67</a:t>
            </a:fld>
            <a:endParaRPr lang="en-US" altLang="en-US" sz="1200" i="0">
              <a:latin typeface="Arial" panose="020B0604020202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505" name="Slide Number Placeholder 1">
            <a:extLst>
              <a:ext uri="{FF2B5EF4-FFF2-40B4-BE49-F238E27FC236}">
                <a16:creationId xmlns:a16="http://schemas.microsoft.com/office/drawing/2014/main" id="{A7B9BAA1-F1B6-484E-93B9-66169F9093B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B6E59D8C-B46F-4453-9C42-1F3F13A1BA28}" type="slidenum">
              <a:rPr lang="en-US" altLang="en-US" sz="1200" i="0">
                <a:latin typeface="Arial" panose="020B0604020202020204" pitchFamily="34" charset="0"/>
              </a:rPr>
              <a:pPr/>
              <a:t>68</a:t>
            </a:fld>
            <a:endParaRPr lang="en-US" altLang="en-US" sz="1200" i="0">
              <a:latin typeface="Arial" panose="020B0604020202020204" pitchFamily="34" charset="0"/>
            </a:endParaRPr>
          </a:p>
        </p:txBody>
      </p:sp>
      <p:sp>
        <p:nvSpPr>
          <p:cNvPr id="911362" name="Rectangle 2">
            <a:extLst>
              <a:ext uri="{FF2B5EF4-FFF2-40B4-BE49-F238E27FC236}">
                <a16:creationId xmlns:a16="http://schemas.microsoft.com/office/drawing/2014/main" id="{883209CC-9D2E-4855-8981-B0DAE434324D}"/>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a:defRPr/>
            </a:pPr>
            <a:endParaRPr lang="en-US" altLang="en-US" i="0">
              <a:effectLst>
                <a:outerShdw blurRad="38100" dist="38100" dir="2700000" algn="tl">
                  <a:srgbClr val="FFFFFF"/>
                </a:outerShdw>
              </a:effectLst>
              <a:latin typeface="Times New Roman" pitchFamily="18" charset="0"/>
            </a:endParaRPr>
          </a:p>
        </p:txBody>
      </p:sp>
      <p:sp>
        <p:nvSpPr>
          <p:cNvPr id="911363" name="Text Box 3">
            <a:extLst>
              <a:ext uri="{FF2B5EF4-FFF2-40B4-BE49-F238E27FC236}">
                <a16:creationId xmlns:a16="http://schemas.microsoft.com/office/drawing/2014/main" id="{97407A9A-7ED4-4F93-B9FD-45A91675C8EE}"/>
              </a:ext>
            </a:extLst>
          </p:cNvPr>
          <p:cNvSpPr txBox="1">
            <a:spLocks noChangeArrowheads="1"/>
          </p:cNvSpPr>
          <p:nvPr/>
        </p:nvSpPr>
        <p:spPr bwMode="auto">
          <a:xfrm>
            <a:off x="228600" y="406400"/>
            <a:ext cx="7340600" cy="1066800"/>
          </a:xfrm>
          <a:prstGeom prst="rect">
            <a:avLst/>
          </a:prstGeom>
          <a:noFill/>
          <a:ln w="9525">
            <a:noFill/>
            <a:miter lim="800000"/>
            <a:headEnd/>
            <a:tailEnd/>
          </a:ln>
          <a:effectLst/>
        </p:spPr>
        <p:txBody>
          <a:bodyPr wrap="none">
            <a:spAutoFit/>
          </a:bodyPr>
          <a:lstStyle>
            <a:lvl1pPr marL="342900" indent="-342900"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lvl="2">
              <a:defRPr/>
            </a:pPr>
            <a:r>
              <a:rPr lang="en-US" altLang="en-US" i="0">
                <a:effectLst>
                  <a:outerShdw blurRad="38100" dist="38100" dir="2700000" algn="tl">
                    <a:srgbClr val="C0C0C0"/>
                  </a:outerShdw>
                </a:effectLst>
                <a:latin typeface="Times New Roman" pitchFamily="18" charset="0"/>
                <a:cs typeface="Times New Roman" pitchFamily="18" charset="0"/>
              </a:rPr>
              <a:t>18-5   FORWARDING OF IP PACKETS</a:t>
            </a:r>
          </a:p>
          <a:p>
            <a:pPr marL="0" lvl="2">
              <a:defRPr/>
            </a:pPr>
            <a:endParaRPr lang="en-US" altLang="en-US" i="0">
              <a:effectLst>
                <a:outerShdw blurRad="38100" dist="38100" dir="2700000" algn="tl">
                  <a:srgbClr val="C0C0C0"/>
                </a:outerShdw>
              </a:effectLst>
              <a:latin typeface="Times" pitchFamily="18" charset="0"/>
            </a:endParaRPr>
          </a:p>
        </p:txBody>
      </p:sp>
      <p:sp>
        <p:nvSpPr>
          <p:cNvPr id="149508" name="Text Box 4">
            <a:extLst>
              <a:ext uri="{FF2B5EF4-FFF2-40B4-BE49-F238E27FC236}">
                <a16:creationId xmlns:a16="http://schemas.microsoft.com/office/drawing/2014/main" id="{D2C91BE4-B0DF-4607-9430-0D06D135E259}"/>
              </a:ext>
            </a:extLst>
          </p:cNvPr>
          <p:cNvSpPr txBox="1">
            <a:spLocks noChangeArrowheads="1"/>
          </p:cNvSpPr>
          <p:nvPr/>
        </p:nvSpPr>
        <p:spPr bwMode="auto">
          <a:xfrm>
            <a:off x="8229600" y="6400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sz="1800" i="0">
              <a:latin typeface="Times New Roman" panose="02020603050405020304" pitchFamily="18" charset="0"/>
            </a:endParaRPr>
          </a:p>
        </p:txBody>
      </p:sp>
      <p:sp>
        <p:nvSpPr>
          <p:cNvPr id="149509" name="Rectangle 8">
            <a:extLst>
              <a:ext uri="{FF2B5EF4-FFF2-40B4-BE49-F238E27FC236}">
                <a16:creationId xmlns:a16="http://schemas.microsoft.com/office/drawing/2014/main" id="{9B596AA1-0807-4A8D-B948-6486E7A687CC}"/>
              </a:ext>
            </a:extLst>
          </p:cNvPr>
          <p:cNvSpPr>
            <a:spLocks noChangeArrowheads="1"/>
          </p:cNvSpPr>
          <p:nvPr/>
        </p:nvSpPr>
        <p:spPr bwMode="auto">
          <a:xfrm>
            <a:off x="381000" y="1658938"/>
            <a:ext cx="8077200"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a:latin typeface="Times-Roman"/>
              </a:rPr>
              <a:t>We discussed the concept of forwarding at the network layer earlier in this chapter. In this section, we extend the concept to include the role of IP addresses in forwarding. As we discussed before, forwarding means to place the packet in its route to its destination.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Number Placeholder 1">
            <a:extLst>
              <a:ext uri="{FF2B5EF4-FFF2-40B4-BE49-F238E27FC236}">
                <a16:creationId xmlns:a16="http://schemas.microsoft.com/office/drawing/2014/main" id="{4FB398AD-2505-4E54-8774-F724552F71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D4FDEED2-28A7-44DF-A9A1-33E6ABF5C023}" type="slidenum">
              <a:rPr lang="en-US" altLang="en-US" sz="1200" i="0">
                <a:latin typeface="Arial" panose="020B0604020202020204" pitchFamily="34" charset="0"/>
              </a:rPr>
              <a:pPr/>
              <a:t>69</a:t>
            </a:fld>
            <a:endParaRPr lang="en-US" altLang="en-US" sz="1200" i="0">
              <a:latin typeface="Arial" panose="020B0604020202020204" pitchFamily="34" charset="0"/>
            </a:endParaRPr>
          </a:p>
        </p:txBody>
      </p:sp>
      <p:sp>
        <p:nvSpPr>
          <p:cNvPr id="151554" name="Rectangle 2">
            <a:extLst>
              <a:ext uri="{FF2B5EF4-FFF2-40B4-BE49-F238E27FC236}">
                <a16:creationId xmlns:a16="http://schemas.microsoft.com/office/drawing/2014/main" id="{DC3D4F48-F523-4DD7-8353-B5724258B9F2}"/>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51555" name="Rectangle 3">
            <a:extLst>
              <a:ext uri="{FF2B5EF4-FFF2-40B4-BE49-F238E27FC236}">
                <a16:creationId xmlns:a16="http://schemas.microsoft.com/office/drawing/2014/main" id="{8CBE80A7-90EE-4274-8E40-F219E3B315EC}"/>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51556" name="Rectangle 4">
            <a:extLst>
              <a:ext uri="{FF2B5EF4-FFF2-40B4-BE49-F238E27FC236}">
                <a16:creationId xmlns:a16="http://schemas.microsoft.com/office/drawing/2014/main" id="{638CC3AB-0E15-46B0-A0EC-746F93842941}"/>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51557" name="Rectangle 5">
            <a:extLst>
              <a:ext uri="{FF2B5EF4-FFF2-40B4-BE49-F238E27FC236}">
                <a16:creationId xmlns:a16="http://schemas.microsoft.com/office/drawing/2014/main" id="{B51AE362-4033-4080-91CA-E91E3006D270}"/>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51558" name="Rectangle 6">
            <a:extLst>
              <a:ext uri="{FF2B5EF4-FFF2-40B4-BE49-F238E27FC236}">
                <a16:creationId xmlns:a16="http://schemas.microsoft.com/office/drawing/2014/main" id="{0B00FBF5-7CDE-4259-82C1-EE06CA7A9891}"/>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51559" name="Rectangle 7">
            <a:extLst>
              <a:ext uri="{FF2B5EF4-FFF2-40B4-BE49-F238E27FC236}">
                <a16:creationId xmlns:a16="http://schemas.microsoft.com/office/drawing/2014/main" id="{AAAB892E-8B46-447C-8B67-3CC17CB82033}"/>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51560" name="Rectangle 8">
            <a:extLst>
              <a:ext uri="{FF2B5EF4-FFF2-40B4-BE49-F238E27FC236}">
                <a16:creationId xmlns:a16="http://schemas.microsoft.com/office/drawing/2014/main" id="{313C60D2-C28D-4455-8927-DF38D39FC09E}"/>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0631945E-227F-4F07-A770-5568914720B0}"/>
              </a:ext>
            </a:extLst>
          </p:cNvPr>
          <p:cNvSpPr txBox="1">
            <a:spLocks noChangeArrowheads="1"/>
          </p:cNvSpPr>
          <p:nvPr/>
        </p:nvSpPr>
        <p:spPr bwMode="auto">
          <a:xfrm>
            <a:off x="1106488" y="0"/>
            <a:ext cx="7727950" cy="641350"/>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18.5.1  Destination Address Forwarding</a:t>
            </a:r>
          </a:p>
        </p:txBody>
      </p:sp>
      <p:sp>
        <p:nvSpPr>
          <p:cNvPr id="151562" name="Rectangle 10">
            <a:extLst>
              <a:ext uri="{FF2B5EF4-FFF2-40B4-BE49-F238E27FC236}">
                <a16:creationId xmlns:a16="http://schemas.microsoft.com/office/drawing/2014/main" id="{C4901BAC-7295-446B-BE4C-F2ABCA818C4F}"/>
              </a:ext>
            </a:extLst>
          </p:cNvPr>
          <p:cNvSpPr>
            <a:spLocks noChangeArrowheads="1"/>
          </p:cNvSpPr>
          <p:nvPr/>
        </p:nvSpPr>
        <p:spPr bwMode="auto">
          <a:xfrm>
            <a:off x="357188" y="1293813"/>
            <a:ext cx="7924800" cy="30813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a:latin typeface="Times New Roman" panose="02020603050405020304" pitchFamily="18" charset="0"/>
              </a:rPr>
              <a:t>We first discuss forwarding based on the destination address. This is a traditional approach, which is prevalent today. In this case, forwarding requires a host or a router to have a forwarding table. When a host has a packet to send or when a router has received a packet to be forwarded, it looks at this table to find the next hop to deliver the packet to.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35B3B-7C5B-4E8D-A44A-5195EB50E5E9}"/>
              </a:ext>
            </a:extLst>
          </p:cNvPr>
          <p:cNvSpPr>
            <a:spLocks noGrp="1"/>
          </p:cNvSpPr>
          <p:nvPr>
            <p:ph type="title"/>
          </p:nvPr>
        </p:nvSpPr>
        <p:spPr>
          <a:xfrm>
            <a:off x="457200" y="274638"/>
            <a:ext cx="8229600" cy="1143000"/>
          </a:xfrm>
        </p:spPr>
        <p:txBody>
          <a:bodyPr>
            <a:normAutofit/>
          </a:bodyPr>
          <a:lstStyle/>
          <a:p>
            <a:r>
              <a:rPr lang="en-US" dirty="0"/>
              <a:t>Forwarding</a:t>
            </a:r>
          </a:p>
        </p:txBody>
      </p:sp>
      <p:sp>
        <p:nvSpPr>
          <p:cNvPr id="4" name="Slide Number Placeholder 3">
            <a:extLst>
              <a:ext uri="{FF2B5EF4-FFF2-40B4-BE49-F238E27FC236}">
                <a16:creationId xmlns:a16="http://schemas.microsoft.com/office/drawing/2014/main" id="{3888628D-C668-4225-B882-81ED48C4D7AC}"/>
              </a:ext>
            </a:extLst>
          </p:cNvPr>
          <p:cNvSpPr>
            <a:spLocks noGrp="1"/>
          </p:cNvSpPr>
          <p:nvPr>
            <p:ph type="sldNum" sz="quarter" idx="10"/>
          </p:nvPr>
        </p:nvSpPr>
        <p:spPr>
          <a:xfrm>
            <a:off x="0" y="6400800"/>
            <a:ext cx="1905000" cy="457200"/>
          </a:xfrm>
        </p:spPr>
        <p:txBody>
          <a:bodyPr wrap="square" anchor="b">
            <a:normAutofit/>
          </a:bodyPr>
          <a:lstStyle/>
          <a:p>
            <a:pPr>
              <a:spcAft>
                <a:spcPts val="600"/>
              </a:spcAft>
            </a:pPr>
            <a:r>
              <a:rPr lang="en-US" altLang="en-US"/>
              <a:t>18.</a:t>
            </a:r>
            <a:fld id="{DD0B7C77-BB9D-48EA-A806-A0D643BF457A}" type="slidenum">
              <a:rPr lang="en-US" altLang="en-US" smtClean="0"/>
              <a:pPr>
                <a:spcAft>
                  <a:spcPts val="600"/>
                </a:spcAft>
              </a:pPr>
              <a:t>7</a:t>
            </a:fld>
            <a:endParaRPr lang="en-US" altLang="en-US"/>
          </a:p>
        </p:txBody>
      </p:sp>
      <p:graphicFrame>
        <p:nvGraphicFramePr>
          <p:cNvPr id="6" name="Content Placeholder 2">
            <a:extLst>
              <a:ext uri="{FF2B5EF4-FFF2-40B4-BE49-F238E27FC236}">
                <a16:creationId xmlns:a16="http://schemas.microsoft.com/office/drawing/2014/main" id="{FEE42B04-402A-479B-90B2-3CCC96554D62}"/>
              </a:ext>
            </a:extLst>
          </p:cNvPr>
          <p:cNvGraphicFramePr>
            <a:graphicFrameLocks noGrp="1"/>
          </p:cNvGraphicFramePr>
          <p:nvPr>
            <p:ph idx="1"/>
            <p:extLst>
              <p:ext uri="{D42A27DB-BD31-4B8C-83A1-F6EECF244321}">
                <p14:modId xmlns:p14="http://schemas.microsoft.com/office/powerpoint/2010/main" val="1796516396"/>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78300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Slide Number Placeholder 1">
            <a:extLst>
              <a:ext uri="{FF2B5EF4-FFF2-40B4-BE49-F238E27FC236}">
                <a16:creationId xmlns:a16="http://schemas.microsoft.com/office/drawing/2014/main" id="{E6862A7D-6445-459B-9116-98C99E3D7A9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72CBB783-A41D-4AF7-875F-573F5507A6D1}" type="slidenum">
              <a:rPr lang="en-US" altLang="en-US" sz="1200" i="0">
                <a:latin typeface="Arial" panose="020B0604020202020204" pitchFamily="34" charset="0"/>
              </a:rPr>
              <a:pPr/>
              <a:t>70</a:t>
            </a:fld>
            <a:endParaRPr lang="en-US" altLang="en-US" sz="1200" i="0">
              <a:latin typeface="Arial" panose="020B0604020202020204" pitchFamily="34" charset="0"/>
            </a:endParaRPr>
          </a:p>
        </p:txBody>
      </p:sp>
      <p:sp>
        <p:nvSpPr>
          <p:cNvPr id="153602" name="Rectangle 14">
            <a:extLst>
              <a:ext uri="{FF2B5EF4-FFF2-40B4-BE49-F238E27FC236}">
                <a16:creationId xmlns:a16="http://schemas.microsoft.com/office/drawing/2014/main" id="{B731C3FE-67EA-40BF-A2C5-5C8830B9A38F}"/>
              </a:ext>
            </a:extLst>
          </p:cNvPr>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18.32:  </a:t>
            </a:r>
            <a:r>
              <a:rPr lang="en-US" altLang="en-US" sz="2000">
                <a:latin typeface="Times-BoldItalic"/>
              </a:rPr>
              <a:t>Simplified forwarding module in classless address</a:t>
            </a:r>
          </a:p>
        </p:txBody>
      </p:sp>
      <p:pic>
        <p:nvPicPr>
          <p:cNvPr id="60420" name="Picture 4">
            <a:extLst>
              <a:ext uri="{FF2B5EF4-FFF2-40B4-BE49-F238E27FC236}">
                <a16:creationId xmlns:a16="http://schemas.microsoft.com/office/drawing/2014/main" id="{BA11E6F8-86D6-4DAE-82A9-1D84B8C07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5" y="2101850"/>
            <a:ext cx="8397875"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0420"/>
                                        </p:tgtEl>
                                        <p:attrNameLst>
                                          <p:attrName>style.visibility</p:attrName>
                                        </p:attrNameLst>
                                      </p:cBhvr>
                                      <p:to>
                                        <p:strVal val="visible"/>
                                      </p:to>
                                    </p:set>
                                    <p:animEffect transition="in" filter="wipe(left)">
                                      <p:cBhvr>
                                        <p:cTn id="7" dur="500"/>
                                        <p:tgtEl>
                                          <p:spTgt spid="60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Number Placeholder 1">
            <a:extLst>
              <a:ext uri="{FF2B5EF4-FFF2-40B4-BE49-F238E27FC236}">
                <a16:creationId xmlns:a16="http://schemas.microsoft.com/office/drawing/2014/main" id="{51E949D0-293E-49F8-98F6-CE212B5C06AF}"/>
              </a:ext>
            </a:extLst>
          </p:cNvPr>
          <p:cNvSpPr>
            <a:spLocks noGrp="1"/>
          </p:cNvSpPr>
          <p:nvPr>
            <p:ph type="sldNum"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1C1C1C"/>
                </a:solidFill>
              </a:rPr>
              <a:t>19.</a:t>
            </a:r>
            <a:fld id="{C726CFD0-7974-4FBE-BC4F-C5E4901437BA}" type="slidenum">
              <a:rPr lang="en-US" altLang="en-US" sz="2000">
                <a:solidFill>
                  <a:srgbClr val="1C1C1C"/>
                </a:solidFill>
              </a:rPr>
              <a:pPr/>
              <a:t>71</a:t>
            </a:fld>
            <a:endParaRPr lang="en-US" altLang="en-US" sz="2000">
              <a:solidFill>
                <a:srgbClr val="1C1C1C"/>
              </a:solidFill>
            </a:endParaRPr>
          </a:p>
        </p:txBody>
      </p:sp>
      <p:sp>
        <p:nvSpPr>
          <p:cNvPr id="79875" name="Rectangle 2">
            <a:extLst>
              <a:ext uri="{FF2B5EF4-FFF2-40B4-BE49-F238E27FC236}">
                <a16:creationId xmlns:a16="http://schemas.microsoft.com/office/drawing/2014/main" id="{6F05C9DB-6F8D-402E-84FC-BCB40977691A}"/>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3200" b="1" i="1">
                <a:solidFill>
                  <a:schemeClr val="tx1"/>
                </a:solidFill>
                <a:latin typeface="Baby Kruffy" charset="0"/>
              </a:defRPr>
            </a:lvl1pPr>
            <a:lvl2pPr marL="742950" indent="-285750" eaLnBrk="0" hangingPunct="0">
              <a:defRPr sz="3200" b="1" i="1">
                <a:solidFill>
                  <a:schemeClr val="tx1"/>
                </a:solidFill>
                <a:latin typeface="Baby Kruffy" charset="0"/>
              </a:defRPr>
            </a:lvl2pPr>
            <a:lvl3pPr marL="1143000" indent="-228600" eaLnBrk="0" hangingPunct="0">
              <a:defRPr sz="3200" b="1" i="1">
                <a:solidFill>
                  <a:schemeClr val="tx1"/>
                </a:solidFill>
                <a:latin typeface="Baby Kruffy" charset="0"/>
              </a:defRPr>
            </a:lvl3pPr>
            <a:lvl4pPr marL="1600200" indent="-228600" eaLnBrk="0" hangingPunct="0">
              <a:defRPr sz="3200" b="1" i="1">
                <a:solidFill>
                  <a:schemeClr val="tx1"/>
                </a:solidFill>
                <a:latin typeface="Baby Kruffy" charset="0"/>
              </a:defRPr>
            </a:lvl4pPr>
            <a:lvl5pPr marL="2057400" indent="-228600" eaLnBrk="0" hangingPunct="0">
              <a:defRPr sz="3200" b="1" i="1">
                <a:solidFill>
                  <a:schemeClr val="tx1"/>
                </a:solidFill>
                <a:latin typeface="Baby Kruffy" charset="0"/>
              </a:defRPr>
            </a:lvl5pPr>
            <a:lvl6pPr marL="2514600" indent="-228600" eaLnBrk="0" fontAlgn="base" hangingPunct="0">
              <a:spcBef>
                <a:spcPct val="0"/>
              </a:spcBef>
              <a:spcAft>
                <a:spcPct val="0"/>
              </a:spcAft>
              <a:defRPr sz="3200" b="1" i="1">
                <a:solidFill>
                  <a:schemeClr val="tx1"/>
                </a:solidFill>
                <a:latin typeface="Baby Kruffy" charset="0"/>
              </a:defRPr>
            </a:lvl6pPr>
            <a:lvl7pPr marL="2971800" indent="-228600" eaLnBrk="0" fontAlgn="base" hangingPunct="0">
              <a:spcBef>
                <a:spcPct val="0"/>
              </a:spcBef>
              <a:spcAft>
                <a:spcPct val="0"/>
              </a:spcAft>
              <a:defRPr sz="3200" b="1" i="1">
                <a:solidFill>
                  <a:schemeClr val="tx1"/>
                </a:solidFill>
                <a:latin typeface="Baby Kruffy" charset="0"/>
              </a:defRPr>
            </a:lvl7pPr>
            <a:lvl8pPr marL="3429000" indent="-228600" eaLnBrk="0" fontAlgn="base" hangingPunct="0">
              <a:spcBef>
                <a:spcPct val="0"/>
              </a:spcBef>
              <a:spcAft>
                <a:spcPct val="0"/>
              </a:spcAft>
              <a:defRPr sz="3200" b="1" i="1">
                <a:solidFill>
                  <a:schemeClr val="tx1"/>
                </a:solidFill>
                <a:latin typeface="Baby Kruffy" charset="0"/>
              </a:defRPr>
            </a:lvl8pPr>
            <a:lvl9pPr marL="3886200" indent="-228600" eaLnBrk="0" fontAlgn="base" hangingPunct="0">
              <a:spcBef>
                <a:spcPct val="0"/>
              </a:spcBef>
              <a:spcAft>
                <a:spcPct val="0"/>
              </a:spcAft>
              <a:defRPr sz="3200" b="1" i="1">
                <a:solidFill>
                  <a:schemeClr val="tx1"/>
                </a:solidFill>
                <a:latin typeface="Baby Kruffy" charset="0"/>
              </a:defRPr>
            </a:lvl9pPr>
          </a:lstStyle>
          <a:p>
            <a:pPr algn="ctr" eaLnBrk="1" hangingPunct="1">
              <a:defRPr/>
            </a:pPr>
            <a:endParaRPr kumimoji="1" lang="en-US" altLang="en-US" sz="2400" b="0" i="0">
              <a:solidFill>
                <a:srgbClr val="000000"/>
              </a:solidFill>
              <a:latin typeface="Tahoma" charset="0"/>
              <a:ea typeface="ヒラギノ角ゴ Pro W3" charset="-128"/>
            </a:endParaRPr>
          </a:p>
        </p:txBody>
      </p:sp>
      <p:sp>
        <p:nvSpPr>
          <p:cNvPr id="79876" name="Rectangle 3">
            <a:extLst>
              <a:ext uri="{FF2B5EF4-FFF2-40B4-BE49-F238E27FC236}">
                <a16:creationId xmlns:a16="http://schemas.microsoft.com/office/drawing/2014/main" id="{8A8D4CA0-ED87-4163-A532-8045C7D7C5CF}"/>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3200" b="1" i="1">
                <a:solidFill>
                  <a:schemeClr val="tx1"/>
                </a:solidFill>
                <a:latin typeface="Baby Kruffy" charset="0"/>
              </a:defRPr>
            </a:lvl1pPr>
            <a:lvl2pPr marL="742950" indent="-285750" eaLnBrk="0" hangingPunct="0">
              <a:defRPr sz="3200" b="1" i="1">
                <a:solidFill>
                  <a:schemeClr val="tx1"/>
                </a:solidFill>
                <a:latin typeface="Baby Kruffy" charset="0"/>
              </a:defRPr>
            </a:lvl2pPr>
            <a:lvl3pPr marL="1143000" indent="-228600" eaLnBrk="0" hangingPunct="0">
              <a:defRPr sz="3200" b="1" i="1">
                <a:solidFill>
                  <a:schemeClr val="tx1"/>
                </a:solidFill>
                <a:latin typeface="Baby Kruffy" charset="0"/>
              </a:defRPr>
            </a:lvl3pPr>
            <a:lvl4pPr marL="1600200" indent="-228600" eaLnBrk="0" hangingPunct="0">
              <a:defRPr sz="3200" b="1" i="1">
                <a:solidFill>
                  <a:schemeClr val="tx1"/>
                </a:solidFill>
                <a:latin typeface="Baby Kruffy" charset="0"/>
              </a:defRPr>
            </a:lvl4pPr>
            <a:lvl5pPr marL="2057400" indent="-228600" eaLnBrk="0" hangingPunct="0">
              <a:defRPr sz="3200" b="1" i="1">
                <a:solidFill>
                  <a:schemeClr val="tx1"/>
                </a:solidFill>
                <a:latin typeface="Baby Kruffy" charset="0"/>
              </a:defRPr>
            </a:lvl5pPr>
            <a:lvl6pPr marL="2514600" indent="-228600" eaLnBrk="0" fontAlgn="base" hangingPunct="0">
              <a:spcBef>
                <a:spcPct val="0"/>
              </a:spcBef>
              <a:spcAft>
                <a:spcPct val="0"/>
              </a:spcAft>
              <a:defRPr sz="3200" b="1" i="1">
                <a:solidFill>
                  <a:schemeClr val="tx1"/>
                </a:solidFill>
                <a:latin typeface="Baby Kruffy" charset="0"/>
              </a:defRPr>
            </a:lvl6pPr>
            <a:lvl7pPr marL="2971800" indent="-228600" eaLnBrk="0" fontAlgn="base" hangingPunct="0">
              <a:spcBef>
                <a:spcPct val="0"/>
              </a:spcBef>
              <a:spcAft>
                <a:spcPct val="0"/>
              </a:spcAft>
              <a:defRPr sz="3200" b="1" i="1">
                <a:solidFill>
                  <a:schemeClr val="tx1"/>
                </a:solidFill>
                <a:latin typeface="Baby Kruffy" charset="0"/>
              </a:defRPr>
            </a:lvl7pPr>
            <a:lvl8pPr marL="3429000" indent="-228600" eaLnBrk="0" fontAlgn="base" hangingPunct="0">
              <a:spcBef>
                <a:spcPct val="0"/>
              </a:spcBef>
              <a:spcAft>
                <a:spcPct val="0"/>
              </a:spcAft>
              <a:defRPr sz="3200" b="1" i="1">
                <a:solidFill>
                  <a:schemeClr val="tx1"/>
                </a:solidFill>
                <a:latin typeface="Baby Kruffy" charset="0"/>
              </a:defRPr>
            </a:lvl8pPr>
            <a:lvl9pPr marL="3886200" indent="-228600" eaLnBrk="0" fontAlgn="base" hangingPunct="0">
              <a:spcBef>
                <a:spcPct val="0"/>
              </a:spcBef>
              <a:spcAft>
                <a:spcPct val="0"/>
              </a:spcAft>
              <a:defRPr sz="3200" b="1" i="1">
                <a:solidFill>
                  <a:schemeClr val="tx1"/>
                </a:solidFill>
                <a:latin typeface="Baby Kruffy" charset="0"/>
              </a:defRPr>
            </a:lvl9pPr>
          </a:lstStyle>
          <a:p>
            <a:pPr algn="ctr" eaLnBrk="1" hangingPunct="1">
              <a:defRPr/>
            </a:pPr>
            <a:endParaRPr kumimoji="1" lang="en-US" altLang="en-US" sz="2400" b="0" i="0">
              <a:solidFill>
                <a:srgbClr val="000000"/>
              </a:solidFill>
              <a:latin typeface="Tahoma" charset="0"/>
              <a:ea typeface="ヒラギノ角ゴ Pro W3" charset="-128"/>
            </a:endParaRPr>
          </a:p>
        </p:txBody>
      </p:sp>
      <p:sp>
        <p:nvSpPr>
          <p:cNvPr id="79877" name="Rectangle 4">
            <a:extLst>
              <a:ext uri="{FF2B5EF4-FFF2-40B4-BE49-F238E27FC236}">
                <a16:creationId xmlns:a16="http://schemas.microsoft.com/office/drawing/2014/main" id="{27689D50-4FFA-46E4-A7A4-7CB934616E09}"/>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3200" b="1" i="1">
                <a:solidFill>
                  <a:schemeClr val="tx1"/>
                </a:solidFill>
                <a:latin typeface="Baby Kruffy" charset="0"/>
              </a:defRPr>
            </a:lvl1pPr>
            <a:lvl2pPr marL="742950" indent="-285750" eaLnBrk="0" hangingPunct="0">
              <a:defRPr sz="3200" b="1" i="1">
                <a:solidFill>
                  <a:schemeClr val="tx1"/>
                </a:solidFill>
                <a:latin typeface="Baby Kruffy" charset="0"/>
              </a:defRPr>
            </a:lvl2pPr>
            <a:lvl3pPr marL="1143000" indent="-228600" eaLnBrk="0" hangingPunct="0">
              <a:defRPr sz="3200" b="1" i="1">
                <a:solidFill>
                  <a:schemeClr val="tx1"/>
                </a:solidFill>
                <a:latin typeface="Baby Kruffy" charset="0"/>
              </a:defRPr>
            </a:lvl3pPr>
            <a:lvl4pPr marL="1600200" indent="-228600" eaLnBrk="0" hangingPunct="0">
              <a:defRPr sz="3200" b="1" i="1">
                <a:solidFill>
                  <a:schemeClr val="tx1"/>
                </a:solidFill>
                <a:latin typeface="Baby Kruffy" charset="0"/>
              </a:defRPr>
            </a:lvl4pPr>
            <a:lvl5pPr marL="2057400" indent="-228600" eaLnBrk="0" hangingPunct="0">
              <a:defRPr sz="3200" b="1" i="1">
                <a:solidFill>
                  <a:schemeClr val="tx1"/>
                </a:solidFill>
                <a:latin typeface="Baby Kruffy" charset="0"/>
              </a:defRPr>
            </a:lvl5pPr>
            <a:lvl6pPr marL="2514600" indent="-228600" eaLnBrk="0" fontAlgn="base" hangingPunct="0">
              <a:spcBef>
                <a:spcPct val="0"/>
              </a:spcBef>
              <a:spcAft>
                <a:spcPct val="0"/>
              </a:spcAft>
              <a:defRPr sz="3200" b="1" i="1">
                <a:solidFill>
                  <a:schemeClr val="tx1"/>
                </a:solidFill>
                <a:latin typeface="Baby Kruffy" charset="0"/>
              </a:defRPr>
            </a:lvl6pPr>
            <a:lvl7pPr marL="2971800" indent="-228600" eaLnBrk="0" fontAlgn="base" hangingPunct="0">
              <a:spcBef>
                <a:spcPct val="0"/>
              </a:spcBef>
              <a:spcAft>
                <a:spcPct val="0"/>
              </a:spcAft>
              <a:defRPr sz="3200" b="1" i="1">
                <a:solidFill>
                  <a:schemeClr val="tx1"/>
                </a:solidFill>
                <a:latin typeface="Baby Kruffy" charset="0"/>
              </a:defRPr>
            </a:lvl7pPr>
            <a:lvl8pPr marL="3429000" indent="-228600" eaLnBrk="0" fontAlgn="base" hangingPunct="0">
              <a:spcBef>
                <a:spcPct val="0"/>
              </a:spcBef>
              <a:spcAft>
                <a:spcPct val="0"/>
              </a:spcAft>
              <a:defRPr sz="3200" b="1" i="1">
                <a:solidFill>
                  <a:schemeClr val="tx1"/>
                </a:solidFill>
                <a:latin typeface="Baby Kruffy" charset="0"/>
              </a:defRPr>
            </a:lvl8pPr>
            <a:lvl9pPr marL="3886200" indent="-228600" eaLnBrk="0" fontAlgn="base" hangingPunct="0">
              <a:spcBef>
                <a:spcPct val="0"/>
              </a:spcBef>
              <a:spcAft>
                <a:spcPct val="0"/>
              </a:spcAft>
              <a:defRPr sz="3200" b="1" i="1">
                <a:solidFill>
                  <a:schemeClr val="tx1"/>
                </a:solidFill>
                <a:latin typeface="Baby Kruffy" charset="0"/>
              </a:defRPr>
            </a:lvl9pPr>
          </a:lstStyle>
          <a:p>
            <a:pPr algn="ctr" eaLnBrk="1" hangingPunct="1">
              <a:defRPr/>
            </a:pPr>
            <a:endParaRPr kumimoji="1" lang="en-US" altLang="en-US" sz="2400" b="0" i="0">
              <a:solidFill>
                <a:srgbClr val="000000"/>
              </a:solidFill>
              <a:latin typeface="Tahoma" charset="0"/>
              <a:ea typeface="ヒラギノ角ゴ Pro W3" charset="-128"/>
            </a:endParaRPr>
          </a:p>
        </p:txBody>
      </p:sp>
      <p:sp>
        <p:nvSpPr>
          <p:cNvPr id="79878" name="Rectangle 5">
            <a:extLst>
              <a:ext uri="{FF2B5EF4-FFF2-40B4-BE49-F238E27FC236}">
                <a16:creationId xmlns:a16="http://schemas.microsoft.com/office/drawing/2014/main" id="{AAAF78AE-F52D-496F-BB87-FA40CA64C6F9}"/>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3200" b="1" i="1">
                <a:solidFill>
                  <a:schemeClr val="tx1"/>
                </a:solidFill>
                <a:latin typeface="Baby Kruffy" charset="0"/>
              </a:defRPr>
            </a:lvl1pPr>
            <a:lvl2pPr marL="742950" indent="-285750" eaLnBrk="0" hangingPunct="0">
              <a:defRPr sz="3200" b="1" i="1">
                <a:solidFill>
                  <a:schemeClr val="tx1"/>
                </a:solidFill>
                <a:latin typeface="Baby Kruffy" charset="0"/>
              </a:defRPr>
            </a:lvl2pPr>
            <a:lvl3pPr marL="1143000" indent="-228600" eaLnBrk="0" hangingPunct="0">
              <a:defRPr sz="3200" b="1" i="1">
                <a:solidFill>
                  <a:schemeClr val="tx1"/>
                </a:solidFill>
                <a:latin typeface="Baby Kruffy" charset="0"/>
              </a:defRPr>
            </a:lvl3pPr>
            <a:lvl4pPr marL="1600200" indent="-228600" eaLnBrk="0" hangingPunct="0">
              <a:defRPr sz="3200" b="1" i="1">
                <a:solidFill>
                  <a:schemeClr val="tx1"/>
                </a:solidFill>
                <a:latin typeface="Baby Kruffy" charset="0"/>
              </a:defRPr>
            </a:lvl4pPr>
            <a:lvl5pPr marL="2057400" indent="-228600" eaLnBrk="0" hangingPunct="0">
              <a:defRPr sz="3200" b="1" i="1">
                <a:solidFill>
                  <a:schemeClr val="tx1"/>
                </a:solidFill>
                <a:latin typeface="Baby Kruffy" charset="0"/>
              </a:defRPr>
            </a:lvl5pPr>
            <a:lvl6pPr marL="2514600" indent="-228600" eaLnBrk="0" fontAlgn="base" hangingPunct="0">
              <a:spcBef>
                <a:spcPct val="0"/>
              </a:spcBef>
              <a:spcAft>
                <a:spcPct val="0"/>
              </a:spcAft>
              <a:defRPr sz="3200" b="1" i="1">
                <a:solidFill>
                  <a:schemeClr val="tx1"/>
                </a:solidFill>
                <a:latin typeface="Baby Kruffy" charset="0"/>
              </a:defRPr>
            </a:lvl6pPr>
            <a:lvl7pPr marL="2971800" indent="-228600" eaLnBrk="0" fontAlgn="base" hangingPunct="0">
              <a:spcBef>
                <a:spcPct val="0"/>
              </a:spcBef>
              <a:spcAft>
                <a:spcPct val="0"/>
              </a:spcAft>
              <a:defRPr sz="3200" b="1" i="1">
                <a:solidFill>
                  <a:schemeClr val="tx1"/>
                </a:solidFill>
                <a:latin typeface="Baby Kruffy" charset="0"/>
              </a:defRPr>
            </a:lvl7pPr>
            <a:lvl8pPr marL="3429000" indent="-228600" eaLnBrk="0" fontAlgn="base" hangingPunct="0">
              <a:spcBef>
                <a:spcPct val="0"/>
              </a:spcBef>
              <a:spcAft>
                <a:spcPct val="0"/>
              </a:spcAft>
              <a:defRPr sz="3200" b="1" i="1">
                <a:solidFill>
                  <a:schemeClr val="tx1"/>
                </a:solidFill>
                <a:latin typeface="Baby Kruffy" charset="0"/>
              </a:defRPr>
            </a:lvl8pPr>
            <a:lvl9pPr marL="3886200" indent="-228600" eaLnBrk="0" fontAlgn="base" hangingPunct="0">
              <a:spcBef>
                <a:spcPct val="0"/>
              </a:spcBef>
              <a:spcAft>
                <a:spcPct val="0"/>
              </a:spcAft>
              <a:defRPr sz="3200" b="1" i="1">
                <a:solidFill>
                  <a:schemeClr val="tx1"/>
                </a:solidFill>
                <a:latin typeface="Baby Kruffy" charset="0"/>
              </a:defRPr>
            </a:lvl9pPr>
          </a:lstStyle>
          <a:p>
            <a:pPr algn="ctr" eaLnBrk="1" hangingPunct="1">
              <a:defRPr/>
            </a:pPr>
            <a:endParaRPr kumimoji="1" lang="en-US" altLang="en-US" sz="2400" b="0" i="0">
              <a:solidFill>
                <a:srgbClr val="000000"/>
              </a:solidFill>
              <a:latin typeface="Tahoma" charset="0"/>
              <a:ea typeface="ヒラギノ角ゴ Pro W3" charset="-128"/>
            </a:endParaRPr>
          </a:p>
        </p:txBody>
      </p:sp>
      <p:sp>
        <p:nvSpPr>
          <p:cNvPr id="79879" name="Rectangle 6">
            <a:extLst>
              <a:ext uri="{FF2B5EF4-FFF2-40B4-BE49-F238E27FC236}">
                <a16:creationId xmlns:a16="http://schemas.microsoft.com/office/drawing/2014/main" id="{936E59C8-4376-47F7-807F-464BDCCED9C7}"/>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3200" b="1" i="1">
                <a:solidFill>
                  <a:schemeClr val="tx1"/>
                </a:solidFill>
                <a:latin typeface="Baby Kruffy" charset="0"/>
              </a:defRPr>
            </a:lvl1pPr>
            <a:lvl2pPr marL="742950" indent="-285750" eaLnBrk="0" hangingPunct="0">
              <a:defRPr sz="3200" b="1" i="1">
                <a:solidFill>
                  <a:schemeClr val="tx1"/>
                </a:solidFill>
                <a:latin typeface="Baby Kruffy" charset="0"/>
              </a:defRPr>
            </a:lvl2pPr>
            <a:lvl3pPr marL="1143000" indent="-228600" eaLnBrk="0" hangingPunct="0">
              <a:defRPr sz="3200" b="1" i="1">
                <a:solidFill>
                  <a:schemeClr val="tx1"/>
                </a:solidFill>
                <a:latin typeface="Baby Kruffy" charset="0"/>
              </a:defRPr>
            </a:lvl3pPr>
            <a:lvl4pPr marL="1600200" indent="-228600" eaLnBrk="0" hangingPunct="0">
              <a:defRPr sz="3200" b="1" i="1">
                <a:solidFill>
                  <a:schemeClr val="tx1"/>
                </a:solidFill>
                <a:latin typeface="Baby Kruffy" charset="0"/>
              </a:defRPr>
            </a:lvl4pPr>
            <a:lvl5pPr marL="2057400" indent="-228600" eaLnBrk="0" hangingPunct="0">
              <a:defRPr sz="3200" b="1" i="1">
                <a:solidFill>
                  <a:schemeClr val="tx1"/>
                </a:solidFill>
                <a:latin typeface="Baby Kruffy" charset="0"/>
              </a:defRPr>
            </a:lvl5pPr>
            <a:lvl6pPr marL="2514600" indent="-228600" eaLnBrk="0" fontAlgn="base" hangingPunct="0">
              <a:spcBef>
                <a:spcPct val="0"/>
              </a:spcBef>
              <a:spcAft>
                <a:spcPct val="0"/>
              </a:spcAft>
              <a:defRPr sz="3200" b="1" i="1">
                <a:solidFill>
                  <a:schemeClr val="tx1"/>
                </a:solidFill>
                <a:latin typeface="Baby Kruffy" charset="0"/>
              </a:defRPr>
            </a:lvl6pPr>
            <a:lvl7pPr marL="2971800" indent="-228600" eaLnBrk="0" fontAlgn="base" hangingPunct="0">
              <a:spcBef>
                <a:spcPct val="0"/>
              </a:spcBef>
              <a:spcAft>
                <a:spcPct val="0"/>
              </a:spcAft>
              <a:defRPr sz="3200" b="1" i="1">
                <a:solidFill>
                  <a:schemeClr val="tx1"/>
                </a:solidFill>
                <a:latin typeface="Baby Kruffy" charset="0"/>
              </a:defRPr>
            </a:lvl7pPr>
            <a:lvl8pPr marL="3429000" indent="-228600" eaLnBrk="0" fontAlgn="base" hangingPunct="0">
              <a:spcBef>
                <a:spcPct val="0"/>
              </a:spcBef>
              <a:spcAft>
                <a:spcPct val="0"/>
              </a:spcAft>
              <a:defRPr sz="3200" b="1" i="1">
                <a:solidFill>
                  <a:schemeClr val="tx1"/>
                </a:solidFill>
                <a:latin typeface="Baby Kruffy" charset="0"/>
              </a:defRPr>
            </a:lvl8pPr>
            <a:lvl9pPr marL="3886200" indent="-228600" eaLnBrk="0" fontAlgn="base" hangingPunct="0">
              <a:spcBef>
                <a:spcPct val="0"/>
              </a:spcBef>
              <a:spcAft>
                <a:spcPct val="0"/>
              </a:spcAft>
              <a:defRPr sz="3200" b="1" i="1">
                <a:solidFill>
                  <a:schemeClr val="tx1"/>
                </a:solidFill>
                <a:latin typeface="Baby Kruffy" charset="0"/>
              </a:defRPr>
            </a:lvl9pPr>
          </a:lstStyle>
          <a:p>
            <a:pPr algn="ctr" eaLnBrk="1" hangingPunct="1">
              <a:defRPr/>
            </a:pPr>
            <a:endParaRPr kumimoji="1" lang="en-US" altLang="en-US" sz="2400" b="0" i="0">
              <a:solidFill>
                <a:srgbClr val="000000"/>
              </a:solidFill>
              <a:latin typeface="Tahoma" charset="0"/>
              <a:ea typeface="ヒラギノ角ゴ Pro W3" charset="-128"/>
            </a:endParaRPr>
          </a:p>
        </p:txBody>
      </p:sp>
      <p:sp>
        <p:nvSpPr>
          <p:cNvPr id="79880" name="Rectangle 7">
            <a:extLst>
              <a:ext uri="{FF2B5EF4-FFF2-40B4-BE49-F238E27FC236}">
                <a16:creationId xmlns:a16="http://schemas.microsoft.com/office/drawing/2014/main" id="{AC2CAB49-90A7-47E7-A9D7-5EDF98011E99}"/>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3200" b="1" i="1">
                <a:solidFill>
                  <a:schemeClr val="tx1"/>
                </a:solidFill>
                <a:latin typeface="Baby Kruffy" charset="0"/>
              </a:defRPr>
            </a:lvl1pPr>
            <a:lvl2pPr marL="742950" indent="-285750" eaLnBrk="0" hangingPunct="0">
              <a:defRPr sz="3200" b="1" i="1">
                <a:solidFill>
                  <a:schemeClr val="tx1"/>
                </a:solidFill>
                <a:latin typeface="Baby Kruffy" charset="0"/>
              </a:defRPr>
            </a:lvl2pPr>
            <a:lvl3pPr marL="1143000" indent="-228600" eaLnBrk="0" hangingPunct="0">
              <a:defRPr sz="3200" b="1" i="1">
                <a:solidFill>
                  <a:schemeClr val="tx1"/>
                </a:solidFill>
                <a:latin typeface="Baby Kruffy" charset="0"/>
              </a:defRPr>
            </a:lvl3pPr>
            <a:lvl4pPr marL="1600200" indent="-228600" eaLnBrk="0" hangingPunct="0">
              <a:defRPr sz="3200" b="1" i="1">
                <a:solidFill>
                  <a:schemeClr val="tx1"/>
                </a:solidFill>
                <a:latin typeface="Baby Kruffy" charset="0"/>
              </a:defRPr>
            </a:lvl4pPr>
            <a:lvl5pPr marL="2057400" indent="-228600" eaLnBrk="0" hangingPunct="0">
              <a:defRPr sz="3200" b="1" i="1">
                <a:solidFill>
                  <a:schemeClr val="tx1"/>
                </a:solidFill>
                <a:latin typeface="Baby Kruffy" charset="0"/>
              </a:defRPr>
            </a:lvl5pPr>
            <a:lvl6pPr marL="2514600" indent="-228600" eaLnBrk="0" fontAlgn="base" hangingPunct="0">
              <a:spcBef>
                <a:spcPct val="0"/>
              </a:spcBef>
              <a:spcAft>
                <a:spcPct val="0"/>
              </a:spcAft>
              <a:defRPr sz="3200" b="1" i="1">
                <a:solidFill>
                  <a:schemeClr val="tx1"/>
                </a:solidFill>
                <a:latin typeface="Baby Kruffy" charset="0"/>
              </a:defRPr>
            </a:lvl6pPr>
            <a:lvl7pPr marL="2971800" indent="-228600" eaLnBrk="0" fontAlgn="base" hangingPunct="0">
              <a:spcBef>
                <a:spcPct val="0"/>
              </a:spcBef>
              <a:spcAft>
                <a:spcPct val="0"/>
              </a:spcAft>
              <a:defRPr sz="3200" b="1" i="1">
                <a:solidFill>
                  <a:schemeClr val="tx1"/>
                </a:solidFill>
                <a:latin typeface="Baby Kruffy" charset="0"/>
              </a:defRPr>
            </a:lvl7pPr>
            <a:lvl8pPr marL="3429000" indent="-228600" eaLnBrk="0" fontAlgn="base" hangingPunct="0">
              <a:spcBef>
                <a:spcPct val="0"/>
              </a:spcBef>
              <a:spcAft>
                <a:spcPct val="0"/>
              </a:spcAft>
              <a:defRPr sz="3200" b="1" i="1">
                <a:solidFill>
                  <a:schemeClr val="tx1"/>
                </a:solidFill>
                <a:latin typeface="Baby Kruffy" charset="0"/>
              </a:defRPr>
            </a:lvl8pPr>
            <a:lvl9pPr marL="3886200" indent="-228600" eaLnBrk="0" fontAlgn="base" hangingPunct="0">
              <a:spcBef>
                <a:spcPct val="0"/>
              </a:spcBef>
              <a:spcAft>
                <a:spcPct val="0"/>
              </a:spcAft>
              <a:defRPr sz="3200" b="1" i="1">
                <a:solidFill>
                  <a:schemeClr val="tx1"/>
                </a:solidFill>
                <a:latin typeface="Baby Kruffy" charset="0"/>
              </a:defRPr>
            </a:lvl9pPr>
          </a:lstStyle>
          <a:p>
            <a:pPr algn="ctr" eaLnBrk="1" hangingPunct="1">
              <a:defRPr/>
            </a:pPr>
            <a:endParaRPr kumimoji="1" lang="en-US" altLang="en-US" sz="2400" b="0" i="0">
              <a:solidFill>
                <a:srgbClr val="000000"/>
              </a:solidFill>
              <a:latin typeface="Tahoma" charset="0"/>
              <a:ea typeface="ヒラギノ角ゴ Pro W3" charset="-128"/>
            </a:endParaRPr>
          </a:p>
        </p:txBody>
      </p:sp>
      <p:sp>
        <p:nvSpPr>
          <p:cNvPr id="79881" name="Rectangle 8">
            <a:extLst>
              <a:ext uri="{FF2B5EF4-FFF2-40B4-BE49-F238E27FC236}">
                <a16:creationId xmlns:a16="http://schemas.microsoft.com/office/drawing/2014/main" id="{EC62D132-741E-4C12-97C4-967DA78D43BA}"/>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3200" b="1" i="1">
                <a:solidFill>
                  <a:schemeClr val="tx1"/>
                </a:solidFill>
                <a:latin typeface="Baby Kruffy" charset="0"/>
              </a:defRPr>
            </a:lvl1pPr>
            <a:lvl2pPr marL="742950" indent="-285750" eaLnBrk="0" hangingPunct="0">
              <a:defRPr sz="3200" b="1" i="1">
                <a:solidFill>
                  <a:schemeClr val="tx1"/>
                </a:solidFill>
                <a:latin typeface="Baby Kruffy" charset="0"/>
              </a:defRPr>
            </a:lvl2pPr>
            <a:lvl3pPr marL="1143000" indent="-228600" eaLnBrk="0" hangingPunct="0">
              <a:defRPr sz="3200" b="1" i="1">
                <a:solidFill>
                  <a:schemeClr val="tx1"/>
                </a:solidFill>
                <a:latin typeface="Baby Kruffy" charset="0"/>
              </a:defRPr>
            </a:lvl3pPr>
            <a:lvl4pPr marL="1600200" indent="-228600" eaLnBrk="0" hangingPunct="0">
              <a:defRPr sz="3200" b="1" i="1">
                <a:solidFill>
                  <a:schemeClr val="tx1"/>
                </a:solidFill>
                <a:latin typeface="Baby Kruffy" charset="0"/>
              </a:defRPr>
            </a:lvl4pPr>
            <a:lvl5pPr marL="2057400" indent="-228600" eaLnBrk="0" hangingPunct="0">
              <a:defRPr sz="3200" b="1" i="1">
                <a:solidFill>
                  <a:schemeClr val="tx1"/>
                </a:solidFill>
                <a:latin typeface="Baby Kruffy" charset="0"/>
              </a:defRPr>
            </a:lvl5pPr>
            <a:lvl6pPr marL="2514600" indent="-228600" eaLnBrk="0" fontAlgn="base" hangingPunct="0">
              <a:spcBef>
                <a:spcPct val="0"/>
              </a:spcBef>
              <a:spcAft>
                <a:spcPct val="0"/>
              </a:spcAft>
              <a:defRPr sz="3200" b="1" i="1">
                <a:solidFill>
                  <a:schemeClr val="tx1"/>
                </a:solidFill>
                <a:latin typeface="Baby Kruffy" charset="0"/>
              </a:defRPr>
            </a:lvl6pPr>
            <a:lvl7pPr marL="2971800" indent="-228600" eaLnBrk="0" fontAlgn="base" hangingPunct="0">
              <a:spcBef>
                <a:spcPct val="0"/>
              </a:spcBef>
              <a:spcAft>
                <a:spcPct val="0"/>
              </a:spcAft>
              <a:defRPr sz="3200" b="1" i="1">
                <a:solidFill>
                  <a:schemeClr val="tx1"/>
                </a:solidFill>
                <a:latin typeface="Baby Kruffy" charset="0"/>
              </a:defRPr>
            </a:lvl7pPr>
            <a:lvl8pPr marL="3429000" indent="-228600" eaLnBrk="0" fontAlgn="base" hangingPunct="0">
              <a:spcBef>
                <a:spcPct val="0"/>
              </a:spcBef>
              <a:spcAft>
                <a:spcPct val="0"/>
              </a:spcAft>
              <a:defRPr sz="3200" b="1" i="1">
                <a:solidFill>
                  <a:schemeClr val="tx1"/>
                </a:solidFill>
                <a:latin typeface="Baby Kruffy" charset="0"/>
              </a:defRPr>
            </a:lvl8pPr>
            <a:lvl9pPr marL="3886200" indent="-228600" eaLnBrk="0" fontAlgn="base" hangingPunct="0">
              <a:spcBef>
                <a:spcPct val="0"/>
              </a:spcBef>
              <a:spcAft>
                <a:spcPct val="0"/>
              </a:spcAft>
              <a:defRPr sz="3200" b="1" i="1">
                <a:solidFill>
                  <a:schemeClr val="tx1"/>
                </a:solidFill>
                <a:latin typeface="Baby Kruffy" charset="0"/>
              </a:defRPr>
            </a:lvl9pPr>
          </a:lstStyle>
          <a:p>
            <a:pPr algn="ctr" eaLnBrk="1" hangingPunct="1">
              <a:defRPr/>
            </a:pPr>
            <a:endParaRPr kumimoji="1" lang="en-US" altLang="en-US" sz="2400" b="0" i="0">
              <a:solidFill>
                <a:srgbClr val="000000"/>
              </a:solidFill>
              <a:latin typeface="Tahoma" charset="0"/>
              <a:ea typeface="ヒラギノ角ゴ Pro W3" charset="-128"/>
            </a:endParaRPr>
          </a:p>
        </p:txBody>
      </p:sp>
      <p:sp>
        <p:nvSpPr>
          <p:cNvPr id="79882" name="Line 9">
            <a:extLst>
              <a:ext uri="{FF2B5EF4-FFF2-40B4-BE49-F238E27FC236}">
                <a16:creationId xmlns:a16="http://schemas.microsoft.com/office/drawing/2014/main" id="{4723AD1C-16AE-4B66-8C66-C85203FFFF5E}"/>
              </a:ext>
            </a:extLst>
          </p:cNvPr>
          <p:cNvSpPr>
            <a:spLocks noChangeShapeType="1"/>
          </p:cNvSpPr>
          <p:nvPr/>
        </p:nvSpPr>
        <p:spPr bwMode="auto">
          <a:xfrm>
            <a:off x="457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Baby Kruffy" charset="0"/>
            </a:endParaRPr>
          </a:p>
        </p:txBody>
      </p:sp>
      <p:sp>
        <p:nvSpPr>
          <p:cNvPr id="79883" name="Line 10">
            <a:extLst>
              <a:ext uri="{FF2B5EF4-FFF2-40B4-BE49-F238E27FC236}">
                <a16:creationId xmlns:a16="http://schemas.microsoft.com/office/drawing/2014/main" id="{0378D5D1-E004-4EF3-AE6B-9E1977E1C2F3}"/>
              </a:ext>
            </a:extLst>
          </p:cNvPr>
          <p:cNvSpPr>
            <a:spLocks noChangeShapeType="1"/>
          </p:cNvSpPr>
          <p:nvPr/>
        </p:nvSpPr>
        <p:spPr bwMode="auto">
          <a:xfrm>
            <a:off x="458788" y="54102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Baby Kruffy" charset="0"/>
            </a:endParaRPr>
          </a:p>
        </p:txBody>
      </p:sp>
      <p:sp>
        <p:nvSpPr>
          <p:cNvPr id="79884" name="Rectangle 11">
            <a:extLst>
              <a:ext uri="{FF2B5EF4-FFF2-40B4-BE49-F238E27FC236}">
                <a16:creationId xmlns:a16="http://schemas.microsoft.com/office/drawing/2014/main" id="{6C490196-6BE9-4908-B64F-149FB57D0C41}"/>
              </a:ext>
            </a:extLst>
          </p:cNvPr>
          <p:cNvSpPr>
            <a:spLocks noChangeArrowheads="1"/>
          </p:cNvSpPr>
          <p:nvPr/>
        </p:nvSpPr>
        <p:spPr bwMode="auto">
          <a:xfrm>
            <a:off x="495300" y="2759075"/>
            <a:ext cx="8077200" cy="2528888"/>
          </a:xfrm>
          <a:prstGeom prst="rect">
            <a:avLst/>
          </a:prstGeom>
          <a:solidFill>
            <a:srgbClr val="99FF33"/>
          </a:solidFill>
          <a:ln>
            <a:noFill/>
          </a:ln>
          <a:effectLst/>
          <a:extLst>
            <a:ext uri="{91240B29-F687-4F45-9708-019B960494DF}">
              <a14:hiddenLine xmlns:a14="http://schemas.microsoft.com/office/drawing/2010/main" w="76200">
                <a:solidFill>
                  <a:schemeClr val="folHlink"/>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sz="3200" b="1" i="1">
                <a:solidFill>
                  <a:schemeClr val="tx1"/>
                </a:solidFill>
                <a:latin typeface="Baby Kruffy" charset="0"/>
              </a:defRPr>
            </a:lvl1pPr>
            <a:lvl2pPr marL="742950" indent="-285750" eaLnBrk="0" hangingPunct="0">
              <a:defRPr sz="3200" b="1" i="1">
                <a:solidFill>
                  <a:schemeClr val="tx1"/>
                </a:solidFill>
                <a:latin typeface="Baby Kruffy" charset="0"/>
              </a:defRPr>
            </a:lvl2pPr>
            <a:lvl3pPr marL="1143000" indent="-228600" eaLnBrk="0" hangingPunct="0">
              <a:defRPr sz="3200" b="1" i="1">
                <a:solidFill>
                  <a:schemeClr val="tx1"/>
                </a:solidFill>
                <a:latin typeface="Baby Kruffy" charset="0"/>
              </a:defRPr>
            </a:lvl3pPr>
            <a:lvl4pPr marL="1600200" indent="-228600" eaLnBrk="0" hangingPunct="0">
              <a:defRPr sz="3200" b="1" i="1">
                <a:solidFill>
                  <a:schemeClr val="tx1"/>
                </a:solidFill>
                <a:latin typeface="Baby Kruffy" charset="0"/>
              </a:defRPr>
            </a:lvl4pPr>
            <a:lvl5pPr marL="2057400" indent="-228600" eaLnBrk="0" hangingPunct="0">
              <a:defRPr sz="3200" b="1" i="1">
                <a:solidFill>
                  <a:schemeClr val="tx1"/>
                </a:solidFill>
                <a:latin typeface="Baby Kruffy" charset="0"/>
              </a:defRPr>
            </a:lvl5pPr>
            <a:lvl6pPr marL="2514600" indent="-228600" eaLnBrk="0" fontAlgn="base" hangingPunct="0">
              <a:spcBef>
                <a:spcPct val="0"/>
              </a:spcBef>
              <a:spcAft>
                <a:spcPct val="0"/>
              </a:spcAft>
              <a:defRPr sz="3200" b="1" i="1">
                <a:solidFill>
                  <a:schemeClr val="tx1"/>
                </a:solidFill>
                <a:latin typeface="Baby Kruffy" charset="0"/>
              </a:defRPr>
            </a:lvl6pPr>
            <a:lvl7pPr marL="2971800" indent="-228600" eaLnBrk="0" fontAlgn="base" hangingPunct="0">
              <a:spcBef>
                <a:spcPct val="0"/>
              </a:spcBef>
              <a:spcAft>
                <a:spcPct val="0"/>
              </a:spcAft>
              <a:defRPr sz="3200" b="1" i="1">
                <a:solidFill>
                  <a:schemeClr val="tx1"/>
                </a:solidFill>
                <a:latin typeface="Baby Kruffy" charset="0"/>
              </a:defRPr>
            </a:lvl7pPr>
            <a:lvl8pPr marL="3429000" indent="-228600" eaLnBrk="0" fontAlgn="base" hangingPunct="0">
              <a:spcBef>
                <a:spcPct val="0"/>
              </a:spcBef>
              <a:spcAft>
                <a:spcPct val="0"/>
              </a:spcAft>
              <a:defRPr sz="3200" b="1" i="1">
                <a:solidFill>
                  <a:schemeClr val="tx1"/>
                </a:solidFill>
                <a:latin typeface="Baby Kruffy" charset="0"/>
              </a:defRPr>
            </a:lvl8pPr>
            <a:lvl9pPr marL="3886200" indent="-228600" eaLnBrk="0" fontAlgn="base" hangingPunct="0">
              <a:spcBef>
                <a:spcPct val="0"/>
              </a:spcBef>
              <a:spcAft>
                <a:spcPct val="0"/>
              </a:spcAft>
              <a:defRPr sz="3200" b="1" i="1">
                <a:solidFill>
                  <a:schemeClr val="tx1"/>
                </a:solidFill>
                <a:latin typeface="Baby Kruffy" charset="0"/>
              </a:defRPr>
            </a:lvl9pPr>
          </a:lstStyle>
          <a:p>
            <a:pPr algn="ctr">
              <a:defRPr/>
            </a:pPr>
            <a:r>
              <a:rPr lang="en-US" altLang="en-US" i="0">
                <a:solidFill>
                  <a:srgbClr val="000000"/>
                </a:solidFill>
                <a:latin typeface="Arial" charset="0"/>
                <a:ea typeface="ヒラギノ角ゴ Pro W3" charset="-128"/>
              </a:rPr>
              <a:t>The first address in a block is </a:t>
            </a:r>
            <a:br>
              <a:rPr lang="en-US" altLang="en-US" i="0">
                <a:solidFill>
                  <a:srgbClr val="000000"/>
                </a:solidFill>
                <a:latin typeface="Arial" charset="0"/>
                <a:ea typeface="ヒラギノ角ゴ Pro W3" charset="-128"/>
              </a:rPr>
            </a:br>
            <a:r>
              <a:rPr lang="en-US" altLang="en-US" i="0">
                <a:solidFill>
                  <a:srgbClr val="000000"/>
                </a:solidFill>
                <a:latin typeface="Arial" charset="0"/>
                <a:ea typeface="ヒラギノ角ゴ Pro W3" charset="-128"/>
              </a:rPr>
              <a:t>normally not assigned to any device; </a:t>
            </a:r>
            <a:br>
              <a:rPr lang="en-US" altLang="en-US" i="0">
                <a:solidFill>
                  <a:srgbClr val="000000"/>
                </a:solidFill>
                <a:latin typeface="Arial" charset="0"/>
                <a:ea typeface="ヒラギノ角ゴ Pro W3" charset="-128"/>
              </a:rPr>
            </a:br>
            <a:r>
              <a:rPr lang="en-US" altLang="en-US" i="0">
                <a:solidFill>
                  <a:srgbClr val="000000"/>
                </a:solidFill>
                <a:latin typeface="Arial" charset="0"/>
                <a:ea typeface="ヒラギノ角ゴ Pro W3" charset="-128"/>
              </a:rPr>
              <a:t>it is used as the network address that represents the organization </a:t>
            </a:r>
            <a:br>
              <a:rPr lang="en-US" altLang="en-US" i="0">
                <a:solidFill>
                  <a:srgbClr val="000000"/>
                </a:solidFill>
                <a:latin typeface="Arial" charset="0"/>
                <a:ea typeface="ヒラギノ角ゴ Pro W3" charset="-128"/>
              </a:rPr>
            </a:br>
            <a:r>
              <a:rPr lang="en-US" altLang="en-US" i="0">
                <a:solidFill>
                  <a:srgbClr val="000000"/>
                </a:solidFill>
                <a:latin typeface="Arial" charset="0"/>
                <a:ea typeface="ヒラギノ角ゴ Pro W3" charset="-128"/>
              </a:rPr>
              <a:t>to the rest of the world.</a:t>
            </a:r>
          </a:p>
        </p:txBody>
      </p:sp>
      <p:grpSp>
        <p:nvGrpSpPr>
          <p:cNvPr id="155660" name="Group 12">
            <a:extLst>
              <a:ext uri="{FF2B5EF4-FFF2-40B4-BE49-F238E27FC236}">
                <a16:creationId xmlns:a16="http://schemas.microsoft.com/office/drawing/2014/main" id="{A0616CB1-4359-481F-A0FA-1F4D056A2276}"/>
              </a:ext>
            </a:extLst>
          </p:cNvPr>
          <p:cNvGrpSpPr>
            <a:grpSpLocks/>
          </p:cNvGrpSpPr>
          <p:nvPr/>
        </p:nvGrpSpPr>
        <p:grpSpPr bwMode="auto">
          <a:xfrm>
            <a:off x="457200" y="1981200"/>
            <a:ext cx="1143000" cy="566738"/>
            <a:chOff x="1200" y="1248"/>
            <a:chExt cx="720" cy="357"/>
          </a:xfrm>
        </p:grpSpPr>
        <p:pic>
          <p:nvPicPr>
            <p:cNvPr id="79886" name="Picture 13">
              <a:extLst>
                <a:ext uri="{FF2B5EF4-FFF2-40B4-BE49-F238E27FC236}">
                  <a16:creationId xmlns:a16="http://schemas.microsoft.com/office/drawing/2014/main" id="{00C8B984-6459-4755-87F3-1647E742A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9887" name="Text Box 14">
              <a:extLst>
                <a:ext uri="{FF2B5EF4-FFF2-40B4-BE49-F238E27FC236}">
                  <a16:creationId xmlns:a16="http://schemas.microsoft.com/office/drawing/2014/main" id="{92E18619-D0CB-46CF-AA3A-1E8C24B06B1F}"/>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3200" b="1" i="1">
                  <a:solidFill>
                    <a:schemeClr val="tx1"/>
                  </a:solidFill>
                  <a:latin typeface="Baby Kruffy" charset="0"/>
                </a:defRPr>
              </a:lvl1pPr>
              <a:lvl2pPr marL="742950" indent="-285750" eaLnBrk="0" hangingPunct="0">
                <a:defRPr sz="3200" b="1" i="1">
                  <a:solidFill>
                    <a:schemeClr val="tx1"/>
                  </a:solidFill>
                  <a:latin typeface="Baby Kruffy" charset="0"/>
                </a:defRPr>
              </a:lvl2pPr>
              <a:lvl3pPr marL="1143000" indent="-228600" eaLnBrk="0" hangingPunct="0">
                <a:defRPr sz="3200" b="1" i="1">
                  <a:solidFill>
                    <a:schemeClr val="tx1"/>
                  </a:solidFill>
                  <a:latin typeface="Baby Kruffy" charset="0"/>
                </a:defRPr>
              </a:lvl3pPr>
              <a:lvl4pPr marL="1600200" indent="-228600" eaLnBrk="0" hangingPunct="0">
                <a:defRPr sz="3200" b="1" i="1">
                  <a:solidFill>
                    <a:schemeClr val="tx1"/>
                  </a:solidFill>
                  <a:latin typeface="Baby Kruffy" charset="0"/>
                </a:defRPr>
              </a:lvl4pPr>
              <a:lvl5pPr marL="2057400" indent="-228600" eaLnBrk="0" hangingPunct="0">
                <a:defRPr sz="3200" b="1" i="1">
                  <a:solidFill>
                    <a:schemeClr val="tx1"/>
                  </a:solidFill>
                  <a:latin typeface="Baby Kruffy" charset="0"/>
                </a:defRPr>
              </a:lvl5pPr>
              <a:lvl6pPr marL="2514600" indent="-228600" eaLnBrk="0" fontAlgn="base" hangingPunct="0">
                <a:spcBef>
                  <a:spcPct val="0"/>
                </a:spcBef>
                <a:spcAft>
                  <a:spcPct val="0"/>
                </a:spcAft>
                <a:defRPr sz="3200" b="1" i="1">
                  <a:solidFill>
                    <a:schemeClr val="tx1"/>
                  </a:solidFill>
                  <a:latin typeface="Baby Kruffy" charset="0"/>
                </a:defRPr>
              </a:lvl6pPr>
              <a:lvl7pPr marL="2971800" indent="-228600" eaLnBrk="0" fontAlgn="base" hangingPunct="0">
                <a:spcBef>
                  <a:spcPct val="0"/>
                </a:spcBef>
                <a:spcAft>
                  <a:spcPct val="0"/>
                </a:spcAft>
                <a:defRPr sz="3200" b="1" i="1">
                  <a:solidFill>
                    <a:schemeClr val="tx1"/>
                  </a:solidFill>
                  <a:latin typeface="Baby Kruffy" charset="0"/>
                </a:defRPr>
              </a:lvl7pPr>
              <a:lvl8pPr marL="3429000" indent="-228600" eaLnBrk="0" fontAlgn="base" hangingPunct="0">
                <a:spcBef>
                  <a:spcPct val="0"/>
                </a:spcBef>
                <a:spcAft>
                  <a:spcPct val="0"/>
                </a:spcAft>
                <a:defRPr sz="3200" b="1" i="1">
                  <a:solidFill>
                    <a:schemeClr val="tx1"/>
                  </a:solidFill>
                  <a:latin typeface="Baby Kruffy" charset="0"/>
                </a:defRPr>
              </a:lvl8pPr>
              <a:lvl9pPr marL="3886200" indent="-228600" eaLnBrk="0" fontAlgn="base" hangingPunct="0">
                <a:spcBef>
                  <a:spcPct val="0"/>
                </a:spcBef>
                <a:spcAft>
                  <a:spcPct val="0"/>
                </a:spcAft>
                <a:defRPr sz="3200" b="1" i="1">
                  <a:solidFill>
                    <a:schemeClr val="tx1"/>
                  </a:solidFill>
                  <a:latin typeface="Baby Kruffy" charset="0"/>
                </a:defRPr>
              </a:lvl9pPr>
            </a:lstStyle>
            <a:p>
              <a:pPr>
                <a:defRPr/>
              </a:pPr>
              <a:r>
                <a:rPr lang="en-US" altLang="en-US" sz="2800">
                  <a:solidFill>
                    <a:srgbClr val="FF0000"/>
                  </a:solidFill>
                  <a:latin typeface="Times New Roman" charset="0"/>
                  <a:ea typeface="ヒラギノ角ゴ Pro W3" charset="-128"/>
                </a:rPr>
                <a:t>Note</a:t>
              </a: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1">
            <a:extLst>
              <a:ext uri="{FF2B5EF4-FFF2-40B4-BE49-F238E27FC236}">
                <a16:creationId xmlns:a16="http://schemas.microsoft.com/office/drawing/2014/main" id="{50BA56BB-2C7A-4FC8-B907-350F585791E9}"/>
              </a:ext>
            </a:extLst>
          </p:cNvPr>
          <p:cNvSpPr>
            <a:spLocks noGrp="1"/>
          </p:cNvSpPr>
          <p:nvPr>
            <p:ph type="sldNum" sz="quarter" idx="10"/>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3200" b="1" i="1">
                <a:solidFill>
                  <a:schemeClr val="tx1"/>
                </a:solidFill>
                <a:latin typeface="Baby Kruffy" charset="0"/>
              </a:defRPr>
            </a:lvl1pPr>
            <a:lvl2pPr marL="742950" indent="-285750" eaLnBrk="0" hangingPunct="0">
              <a:defRPr sz="3200" b="1" i="1">
                <a:solidFill>
                  <a:schemeClr val="tx1"/>
                </a:solidFill>
                <a:latin typeface="Baby Kruffy" charset="0"/>
              </a:defRPr>
            </a:lvl2pPr>
            <a:lvl3pPr marL="1143000" indent="-228600" eaLnBrk="0" hangingPunct="0">
              <a:defRPr sz="3200" b="1" i="1">
                <a:solidFill>
                  <a:schemeClr val="tx1"/>
                </a:solidFill>
                <a:latin typeface="Baby Kruffy" charset="0"/>
              </a:defRPr>
            </a:lvl3pPr>
            <a:lvl4pPr marL="1600200" indent="-228600" eaLnBrk="0" hangingPunct="0">
              <a:defRPr sz="3200" b="1" i="1">
                <a:solidFill>
                  <a:schemeClr val="tx1"/>
                </a:solidFill>
                <a:latin typeface="Baby Kruffy" charset="0"/>
              </a:defRPr>
            </a:lvl4pPr>
            <a:lvl5pPr marL="2057400" indent="-228600" eaLnBrk="0" hangingPunct="0">
              <a:defRPr sz="3200" b="1" i="1">
                <a:solidFill>
                  <a:schemeClr val="tx1"/>
                </a:solidFill>
                <a:latin typeface="Baby Kruffy" charset="0"/>
              </a:defRPr>
            </a:lvl5pPr>
            <a:lvl6pPr marL="2514600" indent="-228600" eaLnBrk="0" fontAlgn="base" hangingPunct="0">
              <a:spcBef>
                <a:spcPct val="0"/>
              </a:spcBef>
              <a:spcAft>
                <a:spcPct val="0"/>
              </a:spcAft>
              <a:defRPr sz="3200" b="1" i="1">
                <a:solidFill>
                  <a:schemeClr val="tx1"/>
                </a:solidFill>
                <a:latin typeface="Baby Kruffy" charset="0"/>
              </a:defRPr>
            </a:lvl6pPr>
            <a:lvl7pPr marL="2971800" indent="-228600" eaLnBrk="0" fontAlgn="base" hangingPunct="0">
              <a:spcBef>
                <a:spcPct val="0"/>
              </a:spcBef>
              <a:spcAft>
                <a:spcPct val="0"/>
              </a:spcAft>
              <a:defRPr sz="3200" b="1" i="1">
                <a:solidFill>
                  <a:schemeClr val="tx1"/>
                </a:solidFill>
                <a:latin typeface="Baby Kruffy" charset="0"/>
              </a:defRPr>
            </a:lvl7pPr>
            <a:lvl8pPr marL="3429000" indent="-228600" eaLnBrk="0" fontAlgn="base" hangingPunct="0">
              <a:spcBef>
                <a:spcPct val="0"/>
              </a:spcBef>
              <a:spcAft>
                <a:spcPct val="0"/>
              </a:spcAft>
              <a:defRPr sz="3200" b="1" i="1">
                <a:solidFill>
                  <a:schemeClr val="tx1"/>
                </a:solidFill>
                <a:latin typeface="Baby Kruffy" charset="0"/>
              </a:defRPr>
            </a:lvl8pPr>
            <a:lvl9pPr marL="3886200" indent="-228600" eaLnBrk="0" fontAlgn="base" hangingPunct="0">
              <a:spcBef>
                <a:spcPct val="0"/>
              </a:spcBef>
              <a:spcAft>
                <a:spcPct val="0"/>
              </a:spcAft>
              <a:defRPr sz="3200" b="1" i="1">
                <a:solidFill>
                  <a:schemeClr val="tx1"/>
                </a:solidFill>
                <a:latin typeface="Baby Kruffy" charset="0"/>
              </a:defRPr>
            </a:lvl9pPr>
          </a:lstStyle>
          <a:p>
            <a:pPr eaLnBrk="1" hangingPunct="1">
              <a:defRPr/>
            </a:pPr>
            <a:endParaRPr lang="en-US" altLang="en-US" sz="2000">
              <a:solidFill>
                <a:srgbClr val="1C1C1C"/>
              </a:solidFill>
              <a:ea typeface="ヒラギノ角ゴ Pro W3" charset="-128"/>
            </a:endParaRPr>
          </a:p>
        </p:txBody>
      </p:sp>
      <p:sp>
        <p:nvSpPr>
          <p:cNvPr id="80899" name="Line 2">
            <a:extLst>
              <a:ext uri="{FF2B5EF4-FFF2-40B4-BE49-F238E27FC236}">
                <a16:creationId xmlns:a16="http://schemas.microsoft.com/office/drawing/2014/main" id="{FEAEA0BA-45BB-474F-9371-47E5B33B3EE0}"/>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Baby Kruffy" charset="0"/>
            </a:endParaRPr>
          </a:p>
        </p:txBody>
      </p:sp>
      <p:sp>
        <p:nvSpPr>
          <p:cNvPr id="80900" name="Line 3">
            <a:extLst>
              <a:ext uri="{FF2B5EF4-FFF2-40B4-BE49-F238E27FC236}">
                <a16:creationId xmlns:a16="http://schemas.microsoft.com/office/drawing/2014/main" id="{474811A4-AD2A-42CE-9E86-D4D368066618}"/>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Baby Kruffy" charset="0"/>
            </a:endParaRPr>
          </a:p>
        </p:txBody>
      </p:sp>
      <p:sp>
        <p:nvSpPr>
          <p:cNvPr id="80901" name="Text Box 4">
            <a:extLst>
              <a:ext uri="{FF2B5EF4-FFF2-40B4-BE49-F238E27FC236}">
                <a16:creationId xmlns:a16="http://schemas.microsoft.com/office/drawing/2014/main" id="{0FA9E335-9F88-4171-9FCA-A5BABB038D19}"/>
              </a:ext>
            </a:extLst>
          </p:cNvPr>
          <p:cNvSpPr txBox="1">
            <a:spLocks noChangeArrowheads="1"/>
          </p:cNvSpPr>
          <p:nvPr/>
        </p:nvSpPr>
        <p:spPr bwMode="auto">
          <a:xfrm>
            <a:off x="304800" y="381000"/>
            <a:ext cx="56927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3200" b="1" i="1">
                <a:solidFill>
                  <a:schemeClr val="tx1"/>
                </a:solidFill>
                <a:latin typeface="Baby Kruffy" charset="0"/>
              </a:defRPr>
            </a:lvl1pPr>
            <a:lvl2pPr marL="742950" indent="-285750" eaLnBrk="0" hangingPunct="0">
              <a:defRPr sz="3200" b="1" i="1">
                <a:solidFill>
                  <a:schemeClr val="tx1"/>
                </a:solidFill>
                <a:latin typeface="Baby Kruffy" charset="0"/>
              </a:defRPr>
            </a:lvl2pPr>
            <a:lvl3pPr marL="1143000" indent="-228600" eaLnBrk="0" hangingPunct="0">
              <a:defRPr sz="3200" b="1" i="1">
                <a:solidFill>
                  <a:schemeClr val="tx1"/>
                </a:solidFill>
                <a:latin typeface="Baby Kruffy" charset="0"/>
              </a:defRPr>
            </a:lvl3pPr>
            <a:lvl4pPr marL="1600200" indent="-228600" eaLnBrk="0" hangingPunct="0">
              <a:defRPr sz="3200" b="1" i="1">
                <a:solidFill>
                  <a:schemeClr val="tx1"/>
                </a:solidFill>
                <a:latin typeface="Baby Kruffy" charset="0"/>
              </a:defRPr>
            </a:lvl4pPr>
            <a:lvl5pPr marL="2057400" indent="-228600" eaLnBrk="0" hangingPunct="0">
              <a:defRPr sz="3200" b="1" i="1">
                <a:solidFill>
                  <a:schemeClr val="tx1"/>
                </a:solidFill>
                <a:latin typeface="Baby Kruffy" charset="0"/>
              </a:defRPr>
            </a:lvl5pPr>
            <a:lvl6pPr marL="2514600" indent="-228600" eaLnBrk="0" fontAlgn="base" hangingPunct="0">
              <a:spcBef>
                <a:spcPct val="0"/>
              </a:spcBef>
              <a:spcAft>
                <a:spcPct val="0"/>
              </a:spcAft>
              <a:defRPr sz="3200" b="1" i="1">
                <a:solidFill>
                  <a:schemeClr val="tx1"/>
                </a:solidFill>
                <a:latin typeface="Baby Kruffy" charset="0"/>
              </a:defRPr>
            </a:lvl6pPr>
            <a:lvl7pPr marL="2971800" indent="-228600" eaLnBrk="0" fontAlgn="base" hangingPunct="0">
              <a:spcBef>
                <a:spcPct val="0"/>
              </a:spcBef>
              <a:spcAft>
                <a:spcPct val="0"/>
              </a:spcAft>
              <a:defRPr sz="3200" b="1" i="1">
                <a:solidFill>
                  <a:schemeClr val="tx1"/>
                </a:solidFill>
                <a:latin typeface="Baby Kruffy" charset="0"/>
              </a:defRPr>
            </a:lvl7pPr>
            <a:lvl8pPr marL="3429000" indent="-228600" eaLnBrk="0" fontAlgn="base" hangingPunct="0">
              <a:spcBef>
                <a:spcPct val="0"/>
              </a:spcBef>
              <a:spcAft>
                <a:spcPct val="0"/>
              </a:spcAft>
              <a:defRPr sz="3200" b="1" i="1">
                <a:solidFill>
                  <a:schemeClr val="tx1"/>
                </a:solidFill>
                <a:latin typeface="Baby Kruffy" charset="0"/>
              </a:defRPr>
            </a:lvl8pPr>
            <a:lvl9pPr marL="3886200" indent="-228600" eaLnBrk="0" fontAlgn="base" hangingPunct="0">
              <a:spcBef>
                <a:spcPct val="0"/>
              </a:spcBef>
              <a:spcAft>
                <a:spcPct val="0"/>
              </a:spcAft>
              <a:defRPr sz="3200" b="1" i="1">
                <a:solidFill>
                  <a:schemeClr val="tx1"/>
                </a:solidFill>
                <a:latin typeface="Baby Kruffy" charset="0"/>
              </a:defRPr>
            </a:lvl9pPr>
          </a:lstStyle>
          <a:p>
            <a:pPr>
              <a:defRPr/>
            </a:pPr>
            <a:r>
              <a:rPr lang="en-US" altLang="en-US" sz="2000">
                <a:solidFill>
                  <a:srgbClr val="000000"/>
                </a:solidFill>
                <a:latin typeface="Times New Roman" charset="0"/>
                <a:ea typeface="ヒラギノ角ゴ Pro W3" charset="-128"/>
              </a:rPr>
              <a:t>Configuration and addresses in a subnetted network</a:t>
            </a:r>
          </a:p>
        </p:txBody>
      </p:sp>
      <p:sp>
        <p:nvSpPr>
          <p:cNvPr id="80902" name="Line 5">
            <a:extLst>
              <a:ext uri="{FF2B5EF4-FFF2-40B4-BE49-F238E27FC236}">
                <a16:creationId xmlns:a16="http://schemas.microsoft.com/office/drawing/2014/main" id="{65E794D0-F542-4E25-8E20-30E8BD8ED25D}"/>
              </a:ext>
            </a:extLst>
          </p:cNvPr>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Baby Kruffy" charset="0"/>
            </a:endParaRPr>
          </a:p>
        </p:txBody>
      </p:sp>
      <p:pic>
        <p:nvPicPr>
          <p:cNvPr id="80903" name="Picture 6">
            <a:extLst>
              <a:ext uri="{FF2B5EF4-FFF2-40B4-BE49-F238E27FC236}">
                <a16:creationId xmlns:a16="http://schemas.microsoft.com/office/drawing/2014/main" id="{AB1F1EEB-2FB7-432A-BD25-40E7626059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506538"/>
            <a:ext cx="5438775" cy="4513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ext Box 20">
            <a:extLst>
              <a:ext uri="{FF2B5EF4-FFF2-40B4-BE49-F238E27FC236}">
                <a16:creationId xmlns:a16="http://schemas.microsoft.com/office/drawing/2014/main" id="{F95CE921-7BF4-44FD-B1D1-B30C363D42FF}"/>
              </a:ext>
            </a:extLst>
          </p:cNvPr>
          <p:cNvSpPr txBox="1">
            <a:spLocks noChangeArrowheads="1"/>
          </p:cNvSpPr>
          <p:nvPr/>
        </p:nvSpPr>
        <p:spPr bwMode="auto">
          <a:xfrm>
            <a:off x="28575" y="609600"/>
            <a:ext cx="8839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b="0" i="0">
                <a:latin typeface="Times New Roman" panose="02020603050405020304" pitchFamily="18" charset="0"/>
                <a:cs typeface="Times New Roman" panose="02020603050405020304" pitchFamily="18" charset="0"/>
              </a:rPr>
              <a:t>Make a forwarding table for router R1 using the configuration in Figure 18.33.</a:t>
            </a:r>
          </a:p>
        </p:txBody>
      </p:sp>
      <p:grpSp>
        <p:nvGrpSpPr>
          <p:cNvPr id="159746" name="Group 23">
            <a:extLst>
              <a:ext uri="{FF2B5EF4-FFF2-40B4-BE49-F238E27FC236}">
                <a16:creationId xmlns:a16="http://schemas.microsoft.com/office/drawing/2014/main" id="{22281FA4-3F81-433D-A52B-DCE8EC47B5DD}"/>
              </a:ext>
            </a:extLst>
          </p:cNvPr>
          <p:cNvGrpSpPr>
            <a:grpSpLocks/>
          </p:cNvGrpSpPr>
          <p:nvPr/>
        </p:nvGrpSpPr>
        <p:grpSpPr bwMode="auto">
          <a:xfrm>
            <a:off x="0" y="0"/>
            <a:ext cx="9144000" cy="609600"/>
            <a:chOff x="0" y="2448"/>
            <a:chExt cx="5760" cy="384"/>
          </a:xfrm>
        </p:grpSpPr>
        <p:sp>
          <p:nvSpPr>
            <p:cNvPr id="159753" name="Rectangle 22">
              <a:extLst>
                <a:ext uri="{FF2B5EF4-FFF2-40B4-BE49-F238E27FC236}">
                  <a16:creationId xmlns:a16="http://schemas.microsoft.com/office/drawing/2014/main" id="{E986C917-798E-4F45-BF9C-BC8B88017F58}"/>
                </a:ext>
              </a:extLst>
            </p:cNvPr>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sp>
          <p:nvSpPr>
            <p:cNvPr id="630799" name="Text Box 15">
              <a:extLst>
                <a:ext uri="{FF2B5EF4-FFF2-40B4-BE49-F238E27FC236}">
                  <a16:creationId xmlns:a16="http://schemas.microsoft.com/office/drawing/2014/main" id="{01CA189B-D5BB-4BB4-A962-5B10B3436E65}"/>
                </a:ext>
              </a:extLst>
            </p:cNvPr>
            <p:cNvSpPr txBox="1">
              <a:spLocks noChangeArrowheads="1"/>
            </p:cNvSpPr>
            <p:nvPr/>
          </p:nvSpPr>
          <p:spPr bwMode="auto">
            <a:xfrm>
              <a:off x="0" y="2448"/>
              <a:ext cx="1866" cy="371"/>
            </a:xfrm>
            <a:prstGeom prst="rect">
              <a:avLst/>
            </a:prstGeom>
            <a:solidFill>
              <a:srgbClr val="2CB843"/>
            </a:solidFill>
            <a:ln w="9525">
              <a:solidFill>
                <a:srgbClr val="00CC00"/>
              </a:solidFill>
              <a:miter lim="800000"/>
              <a:headEnd/>
              <a:tailEnd/>
            </a:ln>
            <a:effectLst/>
          </p:spPr>
          <p:txBody>
            <a:bodyPr wrap="none">
              <a:spAutoFit/>
            </a:bodyPr>
            <a:lstStyle/>
            <a:p>
              <a:pPr>
                <a:defRPr/>
              </a:pPr>
              <a:r>
                <a:rPr lang="en-US" dirty="0">
                  <a:solidFill>
                    <a:schemeClr val="bg1"/>
                  </a:solidFill>
                  <a:latin typeface="+mj-lt"/>
                  <a:ea typeface="Adobe Gothic Std B" pitchFamily="34" charset="-128"/>
                </a:rPr>
                <a:t>Example 18.7</a:t>
              </a:r>
            </a:p>
          </p:txBody>
        </p:sp>
      </p:grpSp>
      <p:sp>
        <p:nvSpPr>
          <p:cNvPr id="8" name="Text Box 20">
            <a:extLst>
              <a:ext uri="{FF2B5EF4-FFF2-40B4-BE49-F238E27FC236}">
                <a16:creationId xmlns:a16="http://schemas.microsoft.com/office/drawing/2014/main" id="{F0B08F69-ED13-411A-BD04-0B6D0490CC24}"/>
              </a:ext>
            </a:extLst>
          </p:cNvPr>
          <p:cNvSpPr txBox="1">
            <a:spLocks noChangeArrowheads="1"/>
          </p:cNvSpPr>
          <p:nvPr/>
        </p:nvSpPr>
        <p:spPr bwMode="auto">
          <a:xfrm>
            <a:off x="152400" y="1752600"/>
            <a:ext cx="8839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i="0">
                <a:solidFill>
                  <a:srgbClr val="FF0000"/>
                </a:solidFill>
                <a:latin typeface="Times New Roman" panose="02020603050405020304" pitchFamily="18" charset="0"/>
                <a:cs typeface="Times New Roman" panose="02020603050405020304" pitchFamily="18" charset="0"/>
              </a:rPr>
              <a:t>Solution</a:t>
            </a:r>
          </a:p>
          <a:p>
            <a:pPr algn="just"/>
            <a:r>
              <a:rPr lang="en-US" altLang="en-US" sz="2800" b="0" i="0">
                <a:latin typeface="Times New Roman" panose="02020603050405020304" pitchFamily="18" charset="0"/>
                <a:cs typeface="Times New Roman" panose="02020603050405020304" pitchFamily="18" charset="0"/>
              </a:rPr>
              <a:t>Table 18.2 shows the corresponding table.</a:t>
            </a:r>
          </a:p>
        </p:txBody>
      </p:sp>
      <p:sp>
        <p:nvSpPr>
          <p:cNvPr id="10" name="Rectangle 14">
            <a:extLst>
              <a:ext uri="{FF2B5EF4-FFF2-40B4-BE49-F238E27FC236}">
                <a16:creationId xmlns:a16="http://schemas.microsoft.com/office/drawing/2014/main" id="{9213EEC0-ACDD-4F9C-BF33-F38BE07F4FF5}"/>
              </a:ext>
            </a:extLst>
          </p:cNvPr>
          <p:cNvSpPr>
            <a:spLocks noChangeArrowheads="1"/>
          </p:cNvSpPr>
          <p:nvPr/>
        </p:nvSpPr>
        <p:spPr bwMode="auto">
          <a:xfrm>
            <a:off x="609600" y="2967038"/>
            <a:ext cx="8153400" cy="457200"/>
          </a:xfrm>
          <a:prstGeom prst="rect">
            <a:avLst/>
          </a:prstGeom>
          <a:solidFill>
            <a:sysClr val="window" lastClr="FFFFFF"/>
          </a:solidFill>
          <a:ln>
            <a:noFill/>
          </a:ln>
        </p:spPr>
        <p:txBody>
          <a:bodyPr>
            <a:spAutoFit/>
          </a:bodyPr>
          <a:lstStyle/>
          <a:p>
            <a:pPr fontAlgn="auto">
              <a:spcBef>
                <a:spcPts val="0"/>
              </a:spcBef>
              <a:spcAft>
                <a:spcPts val="0"/>
              </a:spcAft>
              <a:defRPr/>
            </a:pPr>
            <a:r>
              <a:rPr lang="en-US" sz="2400" i="0" kern="0" dirty="0">
                <a:solidFill>
                  <a:srgbClr val="FF0000"/>
                </a:solidFill>
                <a:latin typeface="Times-BoldItalic"/>
              </a:rPr>
              <a:t>Table 18.2</a:t>
            </a:r>
            <a:r>
              <a:rPr lang="en-US" sz="2000" b="0" i="0" kern="0" dirty="0">
                <a:solidFill>
                  <a:srgbClr val="FF0000"/>
                </a:solidFill>
                <a:latin typeface="Times-BoldItalic"/>
              </a:rPr>
              <a:t>:  </a:t>
            </a:r>
            <a:r>
              <a:rPr lang="en-US" sz="2000" i="0" kern="0" dirty="0">
                <a:solidFill>
                  <a:srgbClr val="002060"/>
                </a:solidFill>
                <a:latin typeface="Times-BoldItalic"/>
              </a:rPr>
              <a:t>Forwarding table for router R1 in Figure 4.46</a:t>
            </a:r>
          </a:p>
        </p:txBody>
      </p:sp>
      <p:grpSp>
        <p:nvGrpSpPr>
          <p:cNvPr id="2" name="Group 1">
            <a:extLst>
              <a:ext uri="{FF2B5EF4-FFF2-40B4-BE49-F238E27FC236}">
                <a16:creationId xmlns:a16="http://schemas.microsoft.com/office/drawing/2014/main" id="{B5969FE8-6FDB-4F10-B0AB-801EF2E37B76}"/>
              </a:ext>
            </a:extLst>
          </p:cNvPr>
          <p:cNvGrpSpPr>
            <a:grpSpLocks/>
          </p:cNvGrpSpPr>
          <p:nvPr/>
        </p:nvGrpSpPr>
        <p:grpSpPr bwMode="auto">
          <a:xfrm>
            <a:off x="547688" y="3541713"/>
            <a:ext cx="8089900" cy="2554287"/>
            <a:chOff x="547851" y="3505200"/>
            <a:chExt cx="8089203" cy="2553695"/>
          </a:xfrm>
        </p:grpSpPr>
        <p:pic>
          <p:nvPicPr>
            <p:cNvPr id="159751" name="Picture 3">
              <a:extLst>
                <a:ext uri="{FF2B5EF4-FFF2-40B4-BE49-F238E27FC236}">
                  <a16:creationId xmlns:a16="http://schemas.microsoft.com/office/drawing/2014/main" id="{029E2DA3-F387-4A6D-B0C3-0242699EF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51" y="3505200"/>
              <a:ext cx="8089203" cy="2553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52" name="Rectangle 10">
              <a:extLst>
                <a:ext uri="{FF2B5EF4-FFF2-40B4-BE49-F238E27FC236}">
                  <a16:creationId xmlns:a16="http://schemas.microsoft.com/office/drawing/2014/main" id="{80101956-7B9B-480C-90E7-B6C88800BAB8}"/>
                </a:ext>
              </a:extLst>
            </p:cNvPr>
            <p:cNvSpPr>
              <a:spLocks noChangeArrowheads="1"/>
            </p:cNvSpPr>
            <p:nvPr/>
          </p:nvSpPr>
          <p:spPr bwMode="auto">
            <a:xfrm>
              <a:off x="651641" y="3505200"/>
              <a:ext cx="7806559" cy="2438400"/>
            </a:xfrm>
            <a:prstGeom prst="rect">
              <a:avLst/>
            </a:prstGeom>
            <a:noFill/>
            <a:ln w="101600">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grpSp>
      <p:sp>
        <p:nvSpPr>
          <p:cNvPr id="159750" name="Slide Number Placeholder 1">
            <a:extLst>
              <a:ext uri="{FF2B5EF4-FFF2-40B4-BE49-F238E27FC236}">
                <a16:creationId xmlns:a16="http://schemas.microsoft.com/office/drawing/2014/main" id="{ED66B635-3CFC-44DC-971B-3D60F098B568}"/>
              </a:ext>
            </a:extLst>
          </p:cNvPr>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r>
              <a:rPr lang="en-US" altLang="en-US" sz="1200" i="0">
                <a:latin typeface="Arial" panose="020B0604020202020204" pitchFamily="34" charset="0"/>
              </a:rPr>
              <a:t>18.</a:t>
            </a:r>
            <a:fld id="{D82F5648-4E48-41D6-8F09-564835B9145A}" type="slidenum">
              <a:rPr lang="en-US" altLang="en-US" sz="1200" i="0">
                <a:latin typeface="Arial" panose="020B0604020202020204" pitchFamily="34" charset="0"/>
              </a:rPr>
              <a:pPr eaLnBrk="1" hangingPunct="1"/>
              <a:t>73</a:t>
            </a:fld>
            <a:endParaRPr lang="en-US" altLang="en-US" sz="1200" i="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Slide Number Placeholder 1">
            <a:extLst>
              <a:ext uri="{FF2B5EF4-FFF2-40B4-BE49-F238E27FC236}">
                <a16:creationId xmlns:a16="http://schemas.microsoft.com/office/drawing/2014/main" id="{2A6830C3-1FB4-4A3E-9FBF-6644DD5F222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F1F85FCB-9E3F-411F-9C79-0AF84090CB72}" type="slidenum">
              <a:rPr lang="en-US" altLang="en-US" sz="1200" i="0">
                <a:latin typeface="Arial" panose="020B0604020202020204" pitchFamily="34" charset="0"/>
              </a:rPr>
              <a:pPr/>
              <a:t>74</a:t>
            </a:fld>
            <a:endParaRPr lang="en-US" altLang="en-US" sz="1200" i="0">
              <a:latin typeface="Arial" panose="020B0604020202020204" pitchFamily="34" charset="0"/>
            </a:endParaRPr>
          </a:p>
        </p:txBody>
      </p:sp>
      <p:sp>
        <p:nvSpPr>
          <p:cNvPr id="161794" name="Rectangle 14">
            <a:extLst>
              <a:ext uri="{FF2B5EF4-FFF2-40B4-BE49-F238E27FC236}">
                <a16:creationId xmlns:a16="http://schemas.microsoft.com/office/drawing/2014/main" id="{27AE8758-BC45-4B6A-9FA3-92F988AA07DA}"/>
              </a:ext>
            </a:extLst>
          </p:cNvPr>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18.33: </a:t>
            </a:r>
            <a:r>
              <a:rPr lang="en-US" altLang="en-US" sz="2000">
                <a:latin typeface="Times-BoldItalic"/>
              </a:rPr>
              <a:t>Configuration for Example 4.7</a:t>
            </a:r>
          </a:p>
        </p:txBody>
      </p:sp>
      <p:pic>
        <p:nvPicPr>
          <p:cNvPr id="61444" name="Picture 5">
            <a:extLst>
              <a:ext uri="{FF2B5EF4-FFF2-40B4-BE49-F238E27FC236}">
                <a16:creationId xmlns:a16="http://schemas.microsoft.com/office/drawing/2014/main" id="{D5EC5C54-8FC7-446A-9F19-89F2E57D4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588" y="1143000"/>
            <a:ext cx="6780212" cy="508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nodeType="clickEffect">
                                  <p:stCondLst>
                                    <p:cond delay="0"/>
                                  </p:stCondLst>
                                  <p:childTnLst>
                                    <p:set>
                                      <p:cBhvr>
                                        <p:cTn id="6" dur="1" fill="hold">
                                          <p:stCondLst>
                                            <p:cond delay="0"/>
                                          </p:stCondLst>
                                        </p:cTn>
                                        <p:tgtEl>
                                          <p:spTgt spid="61444"/>
                                        </p:tgtEl>
                                        <p:attrNameLst>
                                          <p:attrName>style.visibility</p:attrName>
                                        </p:attrNameLst>
                                      </p:cBhvr>
                                      <p:to>
                                        <p:strVal val="visible"/>
                                      </p:to>
                                    </p:set>
                                    <p:animEffect transition="in" filter="wheel(1)">
                                      <p:cBhvr>
                                        <p:cTn id="7" dur="2000"/>
                                        <p:tgtEl>
                                          <p:spTgt spid="61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ext Box 20">
            <a:extLst>
              <a:ext uri="{FF2B5EF4-FFF2-40B4-BE49-F238E27FC236}">
                <a16:creationId xmlns:a16="http://schemas.microsoft.com/office/drawing/2014/main" id="{6AB0D2CB-3776-4703-9314-EC1355F79276}"/>
              </a:ext>
            </a:extLst>
          </p:cNvPr>
          <p:cNvSpPr txBox="1">
            <a:spLocks noChangeArrowheads="1"/>
          </p:cNvSpPr>
          <p:nvPr/>
        </p:nvSpPr>
        <p:spPr bwMode="auto">
          <a:xfrm>
            <a:off x="76200" y="696913"/>
            <a:ext cx="8839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b="0" i="0">
                <a:latin typeface="Times New Roman" panose="02020603050405020304" pitchFamily="18" charset="0"/>
                <a:cs typeface="Times New Roman" panose="02020603050405020304" pitchFamily="18" charset="0"/>
              </a:rPr>
              <a:t>Instead of Table 18.2, we can use Table 18.3, in which the network address/mask is given in bits.</a:t>
            </a:r>
          </a:p>
        </p:txBody>
      </p:sp>
      <p:grpSp>
        <p:nvGrpSpPr>
          <p:cNvPr id="163842" name="Group 23">
            <a:extLst>
              <a:ext uri="{FF2B5EF4-FFF2-40B4-BE49-F238E27FC236}">
                <a16:creationId xmlns:a16="http://schemas.microsoft.com/office/drawing/2014/main" id="{5200DEBF-B6E2-4328-80E5-24F7A0A19F87}"/>
              </a:ext>
            </a:extLst>
          </p:cNvPr>
          <p:cNvGrpSpPr>
            <a:grpSpLocks/>
          </p:cNvGrpSpPr>
          <p:nvPr/>
        </p:nvGrpSpPr>
        <p:grpSpPr bwMode="auto">
          <a:xfrm>
            <a:off x="0" y="0"/>
            <a:ext cx="9144000" cy="609600"/>
            <a:chOff x="0" y="2448"/>
            <a:chExt cx="5760" cy="384"/>
          </a:xfrm>
        </p:grpSpPr>
        <p:sp>
          <p:nvSpPr>
            <p:cNvPr id="163849" name="Rectangle 22">
              <a:extLst>
                <a:ext uri="{FF2B5EF4-FFF2-40B4-BE49-F238E27FC236}">
                  <a16:creationId xmlns:a16="http://schemas.microsoft.com/office/drawing/2014/main" id="{BE59B311-CD59-4F07-9AC2-A5E66F5F8934}"/>
                </a:ext>
              </a:extLst>
            </p:cNvPr>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sp>
          <p:nvSpPr>
            <p:cNvPr id="630799" name="Text Box 15">
              <a:extLst>
                <a:ext uri="{FF2B5EF4-FFF2-40B4-BE49-F238E27FC236}">
                  <a16:creationId xmlns:a16="http://schemas.microsoft.com/office/drawing/2014/main" id="{1C2675C7-E7DC-4D09-9C82-4A2B55E195EB}"/>
                </a:ext>
              </a:extLst>
            </p:cNvPr>
            <p:cNvSpPr txBox="1">
              <a:spLocks noChangeArrowheads="1"/>
            </p:cNvSpPr>
            <p:nvPr/>
          </p:nvSpPr>
          <p:spPr bwMode="auto">
            <a:xfrm>
              <a:off x="0" y="2448"/>
              <a:ext cx="1866" cy="371"/>
            </a:xfrm>
            <a:prstGeom prst="rect">
              <a:avLst/>
            </a:prstGeom>
            <a:solidFill>
              <a:srgbClr val="2CB843"/>
            </a:solidFill>
            <a:ln w="9525">
              <a:solidFill>
                <a:srgbClr val="00CC00"/>
              </a:solidFill>
              <a:miter lim="800000"/>
              <a:headEnd/>
              <a:tailEnd/>
            </a:ln>
            <a:effectLst/>
          </p:spPr>
          <p:txBody>
            <a:bodyPr wrap="none">
              <a:spAutoFit/>
            </a:bodyPr>
            <a:lstStyle/>
            <a:p>
              <a:pPr>
                <a:defRPr/>
              </a:pPr>
              <a:r>
                <a:rPr lang="en-US" dirty="0">
                  <a:solidFill>
                    <a:schemeClr val="bg1"/>
                  </a:solidFill>
                  <a:latin typeface="+mj-lt"/>
                  <a:ea typeface="Adobe Gothic Std B" pitchFamily="34" charset="-128"/>
                </a:rPr>
                <a:t>Example 18.8</a:t>
              </a:r>
            </a:p>
          </p:txBody>
        </p:sp>
      </p:grpSp>
      <p:sp>
        <p:nvSpPr>
          <p:cNvPr id="9" name="Rectangle 14">
            <a:extLst>
              <a:ext uri="{FF2B5EF4-FFF2-40B4-BE49-F238E27FC236}">
                <a16:creationId xmlns:a16="http://schemas.microsoft.com/office/drawing/2014/main" id="{4184999A-6AFB-4856-AA1D-93AB6DDE97A7}"/>
              </a:ext>
            </a:extLst>
          </p:cNvPr>
          <p:cNvSpPr>
            <a:spLocks noChangeArrowheads="1"/>
          </p:cNvSpPr>
          <p:nvPr/>
        </p:nvSpPr>
        <p:spPr bwMode="auto">
          <a:xfrm>
            <a:off x="533400" y="1752600"/>
            <a:ext cx="8001000" cy="457200"/>
          </a:xfrm>
          <a:prstGeom prst="rect">
            <a:avLst/>
          </a:prstGeom>
          <a:solidFill>
            <a:sysClr val="window" lastClr="FFFFFF"/>
          </a:solidFill>
          <a:ln>
            <a:noFill/>
          </a:ln>
        </p:spPr>
        <p:txBody>
          <a:bodyPr>
            <a:spAutoFit/>
          </a:bodyPr>
          <a:lstStyle/>
          <a:p>
            <a:pPr fontAlgn="auto">
              <a:spcBef>
                <a:spcPts val="0"/>
              </a:spcBef>
              <a:spcAft>
                <a:spcPts val="0"/>
              </a:spcAft>
              <a:defRPr/>
            </a:pPr>
            <a:r>
              <a:rPr lang="en-US" sz="2400" i="0" kern="0" dirty="0">
                <a:solidFill>
                  <a:srgbClr val="FF0000"/>
                </a:solidFill>
                <a:latin typeface="Times-BoldItalic"/>
              </a:rPr>
              <a:t>Table 18.3</a:t>
            </a:r>
            <a:r>
              <a:rPr lang="en-US" sz="2000" b="0" i="0" kern="0" dirty="0">
                <a:solidFill>
                  <a:srgbClr val="FF0000"/>
                </a:solidFill>
                <a:latin typeface="Times-BoldItalic"/>
              </a:rPr>
              <a:t>:  </a:t>
            </a:r>
            <a:r>
              <a:rPr lang="en-US" sz="2000" i="0" kern="0" dirty="0">
                <a:solidFill>
                  <a:srgbClr val="002060"/>
                </a:solidFill>
                <a:latin typeface="Times-BoldItalic"/>
              </a:rPr>
              <a:t>Forwarding table for router R1 using prefix bits</a:t>
            </a:r>
          </a:p>
        </p:txBody>
      </p:sp>
      <p:sp>
        <p:nvSpPr>
          <p:cNvPr id="10" name="Text Box 20">
            <a:extLst>
              <a:ext uri="{FF2B5EF4-FFF2-40B4-BE49-F238E27FC236}">
                <a16:creationId xmlns:a16="http://schemas.microsoft.com/office/drawing/2014/main" id="{6B7DE1BA-3718-4C51-A7D6-D9BD85F22B31}"/>
              </a:ext>
            </a:extLst>
          </p:cNvPr>
          <p:cNvSpPr txBox="1">
            <a:spLocks noChangeArrowheads="1"/>
          </p:cNvSpPr>
          <p:nvPr/>
        </p:nvSpPr>
        <p:spPr bwMode="auto">
          <a:xfrm>
            <a:off x="76200" y="4876800"/>
            <a:ext cx="88392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b="0" i="0">
                <a:latin typeface="Times New Roman" panose="02020603050405020304" pitchFamily="18" charset="0"/>
                <a:cs typeface="Times New Roman" panose="02020603050405020304" pitchFamily="18" charset="0"/>
              </a:rPr>
              <a:t>When a packet arrives whose leftmost 26 bits in the destination address match the bits in the first row, the packet is sent out from interface m2. And so on.</a:t>
            </a:r>
          </a:p>
        </p:txBody>
      </p:sp>
      <p:grpSp>
        <p:nvGrpSpPr>
          <p:cNvPr id="2" name="Group 1">
            <a:extLst>
              <a:ext uri="{FF2B5EF4-FFF2-40B4-BE49-F238E27FC236}">
                <a16:creationId xmlns:a16="http://schemas.microsoft.com/office/drawing/2014/main" id="{7A20325A-0C7B-4540-B593-CB21199D1D39}"/>
              </a:ext>
            </a:extLst>
          </p:cNvPr>
          <p:cNvGrpSpPr>
            <a:grpSpLocks/>
          </p:cNvGrpSpPr>
          <p:nvPr/>
        </p:nvGrpSpPr>
        <p:grpSpPr bwMode="auto">
          <a:xfrm>
            <a:off x="346075" y="2478088"/>
            <a:ext cx="8313738" cy="2322512"/>
            <a:chOff x="346841" y="2286000"/>
            <a:chExt cx="8313339" cy="2323153"/>
          </a:xfrm>
        </p:grpSpPr>
        <p:pic>
          <p:nvPicPr>
            <p:cNvPr id="163847" name="Picture 2">
              <a:extLst>
                <a:ext uri="{FF2B5EF4-FFF2-40B4-BE49-F238E27FC236}">
                  <a16:creationId xmlns:a16="http://schemas.microsoft.com/office/drawing/2014/main" id="{5631809F-143E-4945-B05D-C2A83492D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97" y="2286000"/>
              <a:ext cx="8308083" cy="232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8" name="Rectangle 10">
              <a:extLst>
                <a:ext uri="{FF2B5EF4-FFF2-40B4-BE49-F238E27FC236}">
                  <a16:creationId xmlns:a16="http://schemas.microsoft.com/office/drawing/2014/main" id="{DE8F27B5-CBC4-4E2B-B9CF-175F2D3C23CC}"/>
                </a:ext>
              </a:extLst>
            </p:cNvPr>
            <p:cNvSpPr>
              <a:spLocks noChangeArrowheads="1"/>
            </p:cNvSpPr>
            <p:nvPr/>
          </p:nvSpPr>
          <p:spPr bwMode="auto">
            <a:xfrm>
              <a:off x="346841" y="2392680"/>
              <a:ext cx="8187559" cy="2103120"/>
            </a:xfrm>
            <a:prstGeom prst="rect">
              <a:avLst/>
            </a:prstGeom>
            <a:noFill/>
            <a:ln w="101600">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grpSp>
      <p:sp>
        <p:nvSpPr>
          <p:cNvPr id="163846" name="Slide Number Placeholder 1">
            <a:extLst>
              <a:ext uri="{FF2B5EF4-FFF2-40B4-BE49-F238E27FC236}">
                <a16:creationId xmlns:a16="http://schemas.microsoft.com/office/drawing/2014/main" id="{35083F3A-342D-4ADE-AD74-B2A4DAE0DEF3}"/>
              </a:ext>
            </a:extLst>
          </p:cNvPr>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r>
              <a:rPr lang="en-US" altLang="en-US" sz="1200" i="0">
                <a:latin typeface="Arial" panose="020B0604020202020204" pitchFamily="34" charset="0"/>
              </a:rPr>
              <a:t>18.</a:t>
            </a:r>
            <a:fld id="{CFFBBD1A-4D49-404B-8246-3B41418D987A}" type="slidenum">
              <a:rPr lang="en-US" altLang="en-US" sz="1200" i="0">
                <a:latin typeface="Arial" panose="020B0604020202020204" pitchFamily="34" charset="0"/>
              </a:rPr>
              <a:pPr eaLnBrk="1" hangingPunct="1"/>
              <a:t>75</a:t>
            </a:fld>
            <a:endParaRPr lang="en-US" altLang="en-US" sz="1200" i="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ext Box 20">
            <a:extLst>
              <a:ext uri="{FF2B5EF4-FFF2-40B4-BE49-F238E27FC236}">
                <a16:creationId xmlns:a16="http://schemas.microsoft.com/office/drawing/2014/main" id="{19A0D1FC-F922-4A7F-A91B-E856EC679E30}"/>
              </a:ext>
            </a:extLst>
          </p:cNvPr>
          <p:cNvSpPr txBox="1">
            <a:spLocks noChangeArrowheads="1"/>
          </p:cNvSpPr>
          <p:nvPr/>
        </p:nvSpPr>
        <p:spPr bwMode="auto">
          <a:xfrm>
            <a:off x="76200" y="696913"/>
            <a:ext cx="8839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b="0" i="0">
                <a:latin typeface="Times New Roman" panose="02020603050405020304" pitchFamily="18" charset="0"/>
                <a:cs typeface="Times New Roman" panose="02020603050405020304" pitchFamily="18" charset="0"/>
              </a:rPr>
              <a:t>Show the forwarding process if a packet arrives at R1 in Figure 18.33 with the destination address 180.70.65.140.</a:t>
            </a:r>
          </a:p>
        </p:txBody>
      </p:sp>
      <p:grpSp>
        <p:nvGrpSpPr>
          <p:cNvPr id="165890" name="Group 23">
            <a:extLst>
              <a:ext uri="{FF2B5EF4-FFF2-40B4-BE49-F238E27FC236}">
                <a16:creationId xmlns:a16="http://schemas.microsoft.com/office/drawing/2014/main" id="{F8E8B0E3-82E9-426D-821A-1DB00361312E}"/>
              </a:ext>
            </a:extLst>
          </p:cNvPr>
          <p:cNvGrpSpPr>
            <a:grpSpLocks/>
          </p:cNvGrpSpPr>
          <p:nvPr/>
        </p:nvGrpSpPr>
        <p:grpSpPr bwMode="auto">
          <a:xfrm>
            <a:off x="0" y="0"/>
            <a:ext cx="9144000" cy="609600"/>
            <a:chOff x="0" y="2448"/>
            <a:chExt cx="5760" cy="384"/>
          </a:xfrm>
        </p:grpSpPr>
        <p:sp>
          <p:nvSpPr>
            <p:cNvPr id="165893" name="Rectangle 22">
              <a:extLst>
                <a:ext uri="{FF2B5EF4-FFF2-40B4-BE49-F238E27FC236}">
                  <a16:creationId xmlns:a16="http://schemas.microsoft.com/office/drawing/2014/main" id="{85235FF2-EAD3-4F87-9FBA-DDBDE0F3799B}"/>
                </a:ext>
              </a:extLst>
            </p:cNvPr>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sp>
          <p:nvSpPr>
            <p:cNvPr id="630799" name="Text Box 15">
              <a:extLst>
                <a:ext uri="{FF2B5EF4-FFF2-40B4-BE49-F238E27FC236}">
                  <a16:creationId xmlns:a16="http://schemas.microsoft.com/office/drawing/2014/main" id="{AFE4DCA5-A6A3-4BBA-A9F3-3898D6773AC1}"/>
                </a:ext>
              </a:extLst>
            </p:cNvPr>
            <p:cNvSpPr txBox="1">
              <a:spLocks noChangeArrowheads="1"/>
            </p:cNvSpPr>
            <p:nvPr/>
          </p:nvSpPr>
          <p:spPr bwMode="auto">
            <a:xfrm>
              <a:off x="0" y="2448"/>
              <a:ext cx="1866" cy="371"/>
            </a:xfrm>
            <a:prstGeom prst="rect">
              <a:avLst/>
            </a:prstGeom>
            <a:solidFill>
              <a:srgbClr val="2CB843"/>
            </a:solidFill>
            <a:ln w="9525">
              <a:solidFill>
                <a:srgbClr val="00CC00"/>
              </a:solidFill>
              <a:miter lim="800000"/>
              <a:headEnd/>
              <a:tailEnd/>
            </a:ln>
            <a:effectLst/>
          </p:spPr>
          <p:txBody>
            <a:bodyPr wrap="none">
              <a:spAutoFit/>
            </a:bodyPr>
            <a:lstStyle/>
            <a:p>
              <a:pPr>
                <a:defRPr/>
              </a:pPr>
              <a:r>
                <a:rPr lang="en-US" dirty="0">
                  <a:solidFill>
                    <a:schemeClr val="bg1"/>
                  </a:solidFill>
                  <a:latin typeface="+mj-lt"/>
                  <a:ea typeface="Adobe Gothic Std B" pitchFamily="34" charset="-128"/>
                </a:rPr>
                <a:t>Example 18.9</a:t>
              </a:r>
            </a:p>
          </p:txBody>
        </p:sp>
      </p:grpSp>
      <p:sp>
        <p:nvSpPr>
          <p:cNvPr id="8" name="Text Box 20">
            <a:extLst>
              <a:ext uri="{FF2B5EF4-FFF2-40B4-BE49-F238E27FC236}">
                <a16:creationId xmlns:a16="http://schemas.microsoft.com/office/drawing/2014/main" id="{2DA68FBD-111B-477C-A0E1-E5C786734835}"/>
              </a:ext>
            </a:extLst>
          </p:cNvPr>
          <p:cNvSpPr txBox="1">
            <a:spLocks noChangeArrowheads="1"/>
          </p:cNvSpPr>
          <p:nvPr/>
        </p:nvSpPr>
        <p:spPr bwMode="auto">
          <a:xfrm>
            <a:off x="76200" y="1905000"/>
            <a:ext cx="8839200"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i="0">
                <a:solidFill>
                  <a:srgbClr val="FF0000"/>
                </a:solidFill>
                <a:latin typeface="Times New Roman" panose="02020603050405020304" pitchFamily="18" charset="0"/>
                <a:cs typeface="Times New Roman" panose="02020603050405020304" pitchFamily="18" charset="0"/>
              </a:rPr>
              <a:t>Solution</a:t>
            </a:r>
          </a:p>
          <a:p>
            <a:pPr algn="just"/>
            <a:r>
              <a:rPr lang="en-US" altLang="en-US" sz="2800" b="0" i="0">
                <a:latin typeface="Times New Roman" panose="02020603050405020304" pitchFamily="18" charset="0"/>
                <a:cs typeface="Times New Roman" panose="02020603050405020304" pitchFamily="18" charset="0"/>
              </a:rPr>
              <a:t>The router performs the following steps:</a:t>
            </a:r>
          </a:p>
          <a:p>
            <a:pPr algn="just"/>
            <a:r>
              <a:rPr lang="en-US" altLang="en-US" sz="2800" i="0">
                <a:solidFill>
                  <a:srgbClr val="FF0000"/>
                </a:solidFill>
                <a:latin typeface="Times New Roman" panose="02020603050405020304" pitchFamily="18" charset="0"/>
                <a:cs typeface="Times New Roman" panose="02020603050405020304" pitchFamily="18" charset="0"/>
              </a:rPr>
              <a:t>18. </a:t>
            </a:r>
            <a:r>
              <a:rPr lang="en-US" altLang="en-US" sz="2800" b="0" i="0">
                <a:latin typeface="Times New Roman" panose="02020603050405020304" pitchFamily="18" charset="0"/>
                <a:cs typeface="Times New Roman" panose="02020603050405020304" pitchFamily="18" charset="0"/>
              </a:rPr>
              <a:t>The first mask (</a:t>
            </a:r>
            <a:r>
              <a:rPr lang="en-US" altLang="en-US" sz="2800" i="0">
                <a:solidFill>
                  <a:srgbClr val="FF0000"/>
                </a:solidFill>
                <a:latin typeface="Times New Roman" panose="02020603050405020304" pitchFamily="18" charset="0"/>
                <a:cs typeface="Times New Roman" panose="02020603050405020304" pitchFamily="18" charset="0"/>
              </a:rPr>
              <a:t>/26</a:t>
            </a:r>
            <a:r>
              <a:rPr lang="en-US" altLang="en-US" sz="2800" b="0" i="0">
                <a:latin typeface="Times New Roman" panose="02020603050405020304" pitchFamily="18" charset="0"/>
                <a:cs typeface="Times New Roman" panose="02020603050405020304" pitchFamily="18" charset="0"/>
              </a:rPr>
              <a:t>) is applied to the destination address. </a:t>
            </a:r>
            <a:br>
              <a:rPr lang="en-US" altLang="en-US" sz="2800" b="0" i="0">
                <a:latin typeface="Times New Roman" panose="02020603050405020304" pitchFamily="18" charset="0"/>
                <a:cs typeface="Times New Roman" panose="02020603050405020304" pitchFamily="18" charset="0"/>
              </a:rPr>
            </a:br>
            <a:r>
              <a:rPr lang="en-US" altLang="en-US" sz="2800" b="0" i="0">
                <a:latin typeface="Times New Roman" panose="02020603050405020304" pitchFamily="18" charset="0"/>
                <a:cs typeface="Times New Roman" panose="02020603050405020304" pitchFamily="18" charset="0"/>
              </a:rPr>
              <a:t>     The result is 180.70.65.128, which does not match the </a:t>
            </a:r>
            <a:br>
              <a:rPr lang="en-US" altLang="en-US" sz="2800" b="0" i="0">
                <a:latin typeface="Times New Roman" panose="02020603050405020304" pitchFamily="18" charset="0"/>
                <a:cs typeface="Times New Roman" panose="02020603050405020304" pitchFamily="18" charset="0"/>
              </a:rPr>
            </a:br>
            <a:r>
              <a:rPr lang="en-US" altLang="en-US" sz="2800" b="0" i="0">
                <a:latin typeface="Times New Roman" panose="02020603050405020304" pitchFamily="18" charset="0"/>
                <a:cs typeface="Times New Roman" panose="02020603050405020304" pitchFamily="18" charset="0"/>
              </a:rPr>
              <a:t>     corresponding network address.</a:t>
            </a:r>
          </a:p>
          <a:p>
            <a:pPr algn="just"/>
            <a:r>
              <a:rPr lang="en-US" altLang="en-US" sz="2800" i="0">
                <a:solidFill>
                  <a:srgbClr val="FF0000"/>
                </a:solidFill>
                <a:latin typeface="Times New Roman" panose="02020603050405020304" pitchFamily="18" charset="0"/>
                <a:cs typeface="Times New Roman" panose="02020603050405020304" pitchFamily="18" charset="0"/>
              </a:rPr>
              <a:t>2. </a:t>
            </a:r>
            <a:r>
              <a:rPr lang="en-US" altLang="en-US" sz="2800" b="0" i="0">
                <a:latin typeface="Times New Roman" panose="02020603050405020304" pitchFamily="18" charset="0"/>
                <a:cs typeface="Times New Roman" panose="02020603050405020304" pitchFamily="18" charset="0"/>
              </a:rPr>
              <a:t>The second mask (</a:t>
            </a:r>
            <a:r>
              <a:rPr lang="en-US" altLang="en-US" sz="2800" i="0">
                <a:solidFill>
                  <a:srgbClr val="FF0000"/>
                </a:solidFill>
                <a:latin typeface="Times New Roman" panose="02020603050405020304" pitchFamily="18" charset="0"/>
                <a:cs typeface="Times New Roman" panose="02020603050405020304" pitchFamily="18" charset="0"/>
              </a:rPr>
              <a:t>/25</a:t>
            </a:r>
            <a:r>
              <a:rPr lang="en-US" altLang="en-US" sz="2800" b="0" i="0">
                <a:latin typeface="Times New Roman" panose="02020603050405020304" pitchFamily="18" charset="0"/>
                <a:cs typeface="Times New Roman" panose="02020603050405020304" pitchFamily="18" charset="0"/>
              </a:rPr>
              <a:t>) is applied to the destination </a:t>
            </a:r>
            <a:br>
              <a:rPr lang="en-US" altLang="en-US" sz="2800" b="0" i="0">
                <a:latin typeface="Times New Roman" panose="02020603050405020304" pitchFamily="18" charset="0"/>
                <a:cs typeface="Times New Roman" panose="02020603050405020304" pitchFamily="18" charset="0"/>
              </a:rPr>
            </a:br>
            <a:r>
              <a:rPr lang="en-US" altLang="en-US" sz="2800" b="0" i="0">
                <a:latin typeface="Times New Roman" panose="02020603050405020304" pitchFamily="18" charset="0"/>
                <a:cs typeface="Times New Roman" panose="02020603050405020304" pitchFamily="18" charset="0"/>
              </a:rPr>
              <a:t>      address. The result is 180.70.65.128, which matches the </a:t>
            </a:r>
            <a:br>
              <a:rPr lang="en-US" altLang="en-US" sz="2800" b="0" i="0">
                <a:latin typeface="Times New Roman" panose="02020603050405020304" pitchFamily="18" charset="0"/>
                <a:cs typeface="Times New Roman" panose="02020603050405020304" pitchFamily="18" charset="0"/>
              </a:rPr>
            </a:br>
            <a:r>
              <a:rPr lang="en-US" altLang="en-US" sz="2800" b="0" i="0">
                <a:latin typeface="Times New Roman" panose="02020603050405020304" pitchFamily="18" charset="0"/>
                <a:cs typeface="Times New Roman" panose="02020603050405020304" pitchFamily="18" charset="0"/>
              </a:rPr>
              <a:t>      corresponding network address. The next-hop address </a:t>
            </a:r>
            <a:br>
              <a:rPr lang="en-US" altLang="en-US" sz="2800" b="0" i="0">
                <a:latin typeface="Times New Roman" panose="02020603050405020304" pitchFamily="18" charset="0"/>
                <a:cs typeface="Times New Roman" panose="02020603050405020304" pitchFamily="18" charset="0"/>
              </a:rPr>
            </a:br>
            <a:r>
              <a:rPr lang="en-US" altLang="en-US" sz="2800" b="0" i="0">
                <a:latin typeface="Times New Roman" panose="02020603050405020304" pitchFamily="18" charset="0"/>
                <a:cs typeface="Times New Roman" panose="02020603050405020304" pitchFamily="18" charset="0"/>
              </a:rPr>
              <a:t>      and the interface number m0 are extracted for </a:t>
            </a:r>
            <a:br>
              <a:rPr lang="en-US" altLang="en-US" sz="2800" b="0" i="0">
                <a:latin typeface="Times New Roman" panose="02020603050405020304" pitchFamily="18" charset="0"/>
                <a:cs typeface="Times New Roman" panose="02020603050405020304" pitchFamily="18" charset="0"/>
              </a:rPr>
            </a:br>
            <a:r>
              <a:rPr lang="en-US" altLang="en-US" sz="2800" b="0" i="0">
                <a:latin typeface="Times New Roman" panose="02020603050405020304" pitchFamily="18" charset="0"/>
                <a:cs typeface="Times New Roman" panose="02020603050405020304" pitchFamily="18" charset="0"/>
              </a:rPr>
              <a:t>      forwarding the packet (see Chapter 5).</a:t>
            </a:r>
          </a:p>
        </p:txBody>
      </p:sp>
      <p:sp>
        <p:nvSpPr>
          <p:cNvPr id="165892" name="Slide Number Placeholder 1">
            <a:extLst>
              <a:ext uri="{FF2B5EF4-FFF2-40B4-BE49-F238E27FC236}">
                <a16:creationId xmlns:a16="http://schemas.microsoft.com/office/drawing/2014/main" id="{8877BE95-5653-46B0-88FF-9DC4F076B4B8}"/>
              </a:ext>
            </a:extLst>
          </p:cNvPr>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r>
              <a:rPr lang="en-US" altLang="en-US" sz="1200" i="0">
                <a:latin typeface="Arial" panose="020B0604020202020204" pitchFamily="34" charset="0"/>
              </a:rPr>
              <a:t>18.</a:t>
            </a:r>
            <a:fld id="{7159A892-AA30-4E28-B140-8FAC59164E65}" type="slidenum">
              <a:rPr lang="en-US" altLang="en-US" sz="1200" i="0">
                <a:latin typeface="Arial" panose="020B0604020202020204" pitchFamily="34" charset="0"/>
              </a:rPr>
              <a:pPr eaLnBrk="1" hangingPunct="1"/>
              <a:t>76</a:t>
            </a:fld>
            <a:endParaRPr lang="en-US" altLang="en-US" sz="1200" i="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Slide Number Placeholder 1">
            <a:extLst>
              <a:ext uri="{FF2B5EF4-FFF2-40B4-BE49-F238E27FC236}">
                <a16:creationId xmlns:a16="http://schemas.microsoft.com/office/drawing/2014/main" id="{6E514917-FD0A-40B6-9579-0EF83986E99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6DCD1B6B-CDD5-4FAB-B615-13B7A88DCC69}" type="slidenum">
              <a:rPr lang="en-US" altLang="en-US" sz="1200" i="0">
                <a:latin typeface="Arial" panose="020B0604020202020204" pitchFamily="34" charset="0"/>
              </a:rPr>
              <a:pPr/>
              <a:t>77</a:t>
            </a:fld>
            <a:endParaRPr lang="en-US" altLang="en-US" sz="1200" i="0">
              <a:latin typeface="Arial" panose="020B0604020202020204" pitchFamily="34" charset="0"/>
            </a:endParaRPr>
          </a:p>
        </p:txBody>
      </p:sp>
      <p:sp>
        <p:nvSpPr>
          <p:cNvPr id="167938" name="Rectangle 14">
            <a:extLst>
              <a:ext uri="{FF2B5EF4-FFF2-40B4-BE49-F238E27FC236}">
                <a16:creationId xmlns:a16="http://schemas.microsoft.com/office/drawing/2014/main" id="{33B079F6-FC3F-4137-91BA-29D40CBB02E4}"/>
              </a:ext>
            </a:extLst>
          </p:cNvPr>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18.34: </a:t>
            </a:r>
            <a:r>
              <a:rPr lang="en-US" altLang="en-US" sz="2000">
                <a:latin typeface="Times-BoldItalic"/>
              </a:rPr>
              <a:t>Address aggregation</a:t>
            </a:r>
          </a:p>
        </p:txBody>
      </p:sp>
      <p:pic>
        <p:nvPicPr>
          <p:cNvPr id="62469" name="Picture 5">
            <a:extLst>
              <a:ext uri="{FF2B5EF4-FFF2-40B4-BE49-F238E27FC236}">
                <a16:creationId xmlns:a16="http://schemas.microsoft.com/office/drawing/2014/main" id="{1BF1C338-C3E8-494D-B3A0-C0CE92411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5" y="1285875"/>
            <a:ext cx="6361113"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6">
            <a:extLst>
              <a:ext uri="{FF2B5EF4-FFF2-40B4-BE49-F238E27FC236}">
                <a16:creationId xmlns:a16="http://schemas.microsoft.com/office/drawing/2014/main" id="{FE4A87C3-02A6-4054-8C69-B03D36BF56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2763" y="4567238"/>
            <a:ext cx="3678237" cy="168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1" name="Picture 7">
            <a:extLst>
              <a:ext uri="{FF2B5EF4-FFF2-40B4-BE49-F238E27FC236}">
                <a16:creationId xmlns:a16="http://schemas.microsoft.com/office/drawing/2014/main" id="{52624DC5-ED64-47B0-A04A-5D7AB4F510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762000"/>
            <a:ext cx="3735388"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Picture 8">
            <a:extLst>
              <a:ext uri="{FF2B5EF4-FFF2-40B4-BE49-F238E27FC236}">
                <a16:creationId xmlns:a16="http://schemas.microsoft.com/office/drawing/2014/main" id="{2EA04415-83C7-462A-8DF5-D9504CE66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3429000"/>
            <a:ext cx="34163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Picture 9">
            <a:extLst>
              <a:ext uri="{FF2B5EF4-FFF2-40B4-BE49-F238E27FC236}">
                <a16:creationId xmlns:a16="http://schemas.microsoft.com/office/drawing/2014/main" id="{B4678C13-C38C-4204-A8AA-871EBC28BE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200" y="2025650"/>
            <a:ext cx="3660775"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24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nodeType="clickEffect">
                                  <p:stCondLst>
                                    <p:cond delay="0"/>
                                  </p:stCondLst>
                                  <p:childTnLst>
                                    <p:set>
                                      <p:cBhvr>
                                        <p:cTn id="10" dur="1" fill="hold">
                                          <p:stCondLst>
                                            <p:cond delay="0"/>
                                          </p:stCondLst>
                                        </p:cTn>
                                        <p:tgtEl>
                                          <p:spTgt spid="62473"/>
                                        </p:tgtEl>
                                        <p:attrNameLst>
                                          <p:attrName>style.visibility</p:attrName>
                                        </p:attrNameLst>
                                      </p:cBhvr>
                                      <p:to>
                                        <p:strVal val="visible"/>
                                      </p:to>
                                    </p:set>
                                    <p:animEffect transition="in" filter="wipe(down)">
                                      <p:cBhvr>
                                        <p:cTn id="11" dur="500"/>
                                        <p:tgtEl>
                                          <p:spTgt spid="6247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62472"/>
                                        </p:tgtEl>
                                        <p:attrNameLst>
                                          <p:attrName>style.visibility</p:attrName>
                                        </p:attrNameLst>
                                      </p:cBhvr>
                                      <p:to>
                                        <p:strVal val="visible"/>
                                      </p:to>
                                    </p:set>
                                    <p:animEffect transition="in" filter="wipe(up)">
                                      <p:cBhvr>
                                        <p:cTn id="16" dur="500"/>
                                        <p:tgtEl>
                                          <p:spTgt spid="6247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16" fill="hold" nodeType="clickEffect">
                                  <p:stCondLst>
                                    <p:cond delay="0"/>
                                  </p:stCondLst>
                                  <p:childTnLst>
                                    <p:set>
                                      <p:cBhvr>
                                        <p:cTn id="20" dur="1" fill="hold">
                                          <p:stCondLst>
                                            <p:cond delay="0"/>
                                          </p:stCondLst>
                                        </p:cTn>
                                        <p:tgtEl>
                                          <p:spTgt spid="62470"/>
                                        </p:tgtEl>
                                        <p:attrNameLst>
                                          <p:attrName>style.visibility</p:attrName>
                                        </p:attrNameLst>
                                      </p:cBhvr>
                                      <p:to>
                                        <p:strVal val="visible"/>
                                      </p:to>
                                    </p:set>
                                    <p:anim calcmode="lin" valueType="num">
                                      <p:cBhvr>
                                        <p:cTn id="21" dur="500" fill="hold"/>
                                        <p:tgtEl>
                                          <p:spTgt spid="62470"/>
                                        </p:tgtEl>
                                        <p:attrNameLst>
                                          <p:attrName>ppt_w</p:attrName>
                                        </p:attrNameLst>
                                      </p:cBhvr>
                                      <p:tavLst>
                                        <p:tav tm="0">
                                          <p:val>
                                            <p:fltVal val="0"/>
                                          </p:val>
                                        </p:tav>
                                        <p:tav tm="100000">
                                          <p:val>
                                            <p:strVal val="#ppt_w"/>
                                          </p:val>
                                        </p:tav>
                                      </p:tavLst>
                                    </p:anim>
                                    <p:anim calcmode="lin" valueType="num">
                                      <p:cBhvr>
                                        <p:cTn id="22" dur="500" fill="hold"/>
                                        <p:tgtEl>
                                          <p:spTgt spid="62470"/>
                                        </p:tgtEl>
                                        <p:attrNameLst>
                                          <p:attrName>ppt_h</p:attrName>
                                        </p:attrNameLst>
                                      </p:cBhvr>
                                      <p:tavLst>
                                        <p:tav tm="0">
                                          <p:val>
                                            <p:fltVal val="0"/>
                                          </p:val>
                                        </p:tav>
                                        <p:tav tm="100000">
                                          <p:val>
                                            <p:strVal val="#ppt_h"/>
                                          </p:val>
                                        </p:tav>
                                      </p:tavLst>
                                    </p:anim>
                                    <p:animEffect transition="in" filter="fade">
                                      <p:cBhvr>
                                        <p:cTn id="23" dur="500"/>
                                        <p:tgtEl>
                                          <p:spTgt spid="6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Slide Number Placeholder 1">
            <a:extLst>
              <a:ext uri="{FF2B5EF4-FFF2-40B4-BE49-F238E27FC236}">
                <a16:creationId xmlns:a16="http://schemas.microsoft.com/office/drawing/2014/main" id="{EC22A9D5-986E-4688-A32F-A498BC1C4CB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31AF7D51-3C95-400B-9974-18B0D604E986}" type="slidenum">
              <a:rPr lang="en-US" altLang="en-US" sz="1200" i="0">
                <a:latin typeface="Arial" panose="020B0604020202020204" pitchFamily="34" charset="0"/>
              </a:rPr>
              <a:pPr/>
              <a:t>78</a:t>
            </a:fld>
            <a:endParaRPr lang="en-US" altLang="en-US" sz="1200" i="0">
              <a:latin typeface="Arial" panose="020B0604020202020204" pitchFamily="34" charset="0"/>
            </a:endParaRPr>
          </a:p>
        </p:txBody>
      </p:sp>
      <p:sp>
        <p:nvSpPr>
          <p:cNvPr id="169986" name="Rectangle 14">
            <a:extLst>
              <a:ext uri="{FF2B5EF4-FFF2-40B4-BE49-F238E27FC236}">
                <a16:creationId xmlns:a16="http://schemas.microsoft.com/office/drawing/2014/main" id="{520C84FC-9E2B-4C73-ADB0-04943A7FA5F0}"/>
              </a:ext>
            </a:extLst>
          </p:cNvPr>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18.35: </a:t>
            </a:r>
            <a:r>
              <a:rPr lang="en-US" altLang="en-US" sz="2000">
                <a:latin typeface="Times-BoldItalic"/>
              </a:rPr>
              <a:t>Longest mask matching</a:t>
            </a:r>
          </a:p>
        </p:txBody>
      </p:sp>
      <p:pic>
        <p:nvPicPr>
          <p:cNvPr id="5123" name="Picture 3">
            <a:extLst>
              <a:ext uri="{FF2B5EF4-FFF2-40B4-BE49-F238E27FC236}">
                <a16:creationId xmlns:a16="http://schemas.microsoft.com/office/drawing/2014/main" id="{4E2911A7-BE88-4098-8A86-86A58D48E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00" y="1371600"/>
            <a:ext cx="7708900" cy="381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4">
            <a:extLst>
              <a:ext uri="{FF2B5EF4-FFF2-40B4-BE49-F238E27FC236}">
                <a16:creationId xmlns:a16="http://schemas.microsoft.com/office/drawing/2014/main" id="{EE8734EC-EE0D-4F63-A155-0F067D7F0E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953000"/>
            <a:ext cx="3795713" cy="165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5">
            <a:extLst>
              <a:ext uri="{FF2B5EF4-FFF2-40B4-BE49-F238E27FC236}">
                <a16:creationId xmlns:a16="http://schemas.microsoft.com/office/drawing/2014/main" id="{EAD2D842-98EB-4E29-B02E-5561BBF6DB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1382713"/>
            <a:ext cx="3856038"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anim calcmode="lin" valueType="num">
                                      <p:cBhvr>
                                        <p:cTn id="11" dur="1000" fill="hold"/>
                                        <p:tgtEl>
                                          <p:spTgt spid="5124"/>
                                        </p:tgtEl>
                                        <p:attrNameLst>
                                          <p:attrName>ppt_w</p:attrName>
                                        </p:attrNameLst>
                                      </p:cBhvr>
                                      <p:tavLst>
                                        <p:tav tm="0">
                                          <p:val>
                                            <p:fltVal val="0"/>
                                          </p:val>
                                        </p:tav>
                                        <p:tav tm="100000">
                                          <p:val>
                                            <p:strVal val="#ppt_w"/>
                                          </p:val>
                                        </p:tav>
                                      </p:tavLst>
                                    </p:anim>
                                    <p:anim calcmode="lin" valueType="num">
                                      <p:cBhvr>
                                        <p:cTn id="12" dur="1000" fill="hold"/>
                                        <p:tgtEl>
                                          <p:spTgt spid="5124"/>
                                        </p:tgtEl>
                                        <p:attrNameLst>
                                          <p:attrName>ppt_h</p:attrName>
                                        </p:attrNameLst>
                                      </p:cBhvr>
                                      <p:tavLst>
                                        <p:tav tm="0">
                                          <p:val>
                                            <p:fltVal val="0"/>
                                          </p:val>
                                        </p:tav>
                                        <p:tav tm="100000">
                                          <p:val>
                                            <p:strVal val="#ppt_h"/>
                                          </p:val>
                                        </p:tav>
                                      </p:tavLst>
                                    </p:anim>
                                    <p:anim calcmode="lin" valueType="num">
                                      <p:cBhvr>
                                        <p:cTn id="13" dur="1000" fill="hold"/>
                                        <p:tgtEl>
                                          <p:spTgt spid="5124"/>
                                        </p:tgtEl>
                                        <p:attrNameLst>
                                          <p:attrName>style.rotation</p:attrName>
                                        </p:attrNameLst>
                                      </p:cBhvr>
                                      <p:tavLst>
                                        <p:tav tm="0">
                                          <p:val>
                                            <p:fltVal val="90"/>
                                          </p:val>
                                        </p:tav>
                                        <p:tav tm="100000">
                                          <p:val>
                                            <p:fltVal val="0"/>
                                          </p:val>
                                        </p:tav>
                                      </p:tavLst>
                                    </p:anim>
                                    <p:animEffect transition="in" filter="fade">
                                      <p:cBhvr>
                                        <p:cTn id="14" dur="1000"/>
                                        <p:tgtEl>
                                          <p:spTgt spid="5124"/>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31" presetClass="entr" presetSubtype="0" fill="hold" nodeType="clickEffect">
                                  <p:stCondLst>
                                    <p:cond delay="0"/>
                                  </p:stCondLst>
                                  <p:childTnLst>
                                    <p:set>
                                      <p:cBhvr>
                                        <p:cTn id="18" dur="1" fill="hold">
                                          <p:stCondLst>
                                            <p:cond delay="0"/>
                                          </p:stCondLst>
                                        </p:cTn>
                                        <p:tgtEl>
                                          <p:spTgt spid="5125"/>
                                        </p:tgtEl>
                                        <p:attrNameLst>
                                          <p:attrName>style.visibility</p:attrName>
                                        </p:attrNameLst>
                                      </p:cBhvr>
                                      <p:to>
                                        <p:strVal val="visible"/>
                                      </p:to>
                                    </p:set>
                                    <p:anim calcmode="lin" valueType="num">
                                      <p:cBhvr>
                                        <p:cTn id="19" dur="1000" fill="hold"/>
                                        <p:tgtEl>
                                          <p:spTgt spid="5125"/>
                                        </p:tgtEl>
                                        <p:attrNameLst>
                                          <p:attrName>ppt_w</p:attrName>
                                        </p:attrNameLst>
                                      </p:cBhvr>
                                      <p:tavLst>
                                        <p:tav tm="0">
                                          <p:val>
                                            <p:fltVal val="0"/>
                                          </p:val>
                                        </p:tav>
                                        <p:tav tm="100000">
                                          <p:val>
                                            <p:strVal val="#ppt_w"/>
                                          </p:val>
                                        </p:tav>
                                      </p:tavLst>
                                    </p:anim>
                                    <p:anim calcmode="lin" valueType="num">
                                      <p:cBhvr>
                                        <p:cTn id="20" dur="1000" fill="hold"/>
                                        <p:tgtEl>
                                          <p:spTgt spid="5125"/>
                                        </p:tgtEl>
                                        <p:attrNameLst>
                                          <p:attrName>ppt_h</p:attrName>
                                        </p:attrNameLst>
                                      </p:cBhvr>
                                      <p:tavLst>
                                        <p:tav tm="0">
                                          <p:val>
                                            <p:fltVal val="0"/>
                                          </p:val>
                                        </p:tav>
                                        <p:tav tm="100000">
                                          <p:val>
                                            <p:strVal val="#ppt_h"/>
                                          </p:val>
                                        </p:tav>
                                      </p:tavLst>
                                    </p:anim>
                                    <p:anim calcmode="lin" valueType="num">
                                      <p:cBhvr>
                                        <p:cTn id="21" dur="1000" fill="hold"/>
                                        <p:tgtEl>
                                          <p:spTgt spid="5125"/>
                                        </p:tgtEl>
                                        <p:attrNameLst>
                                          <p:attrName>style.rotation</p:attrName>
                                        </p:attrNameLst>
                                      </p:cBhvr>
                                      <p:tavLst>
                                        <p:tav tm="0">
                                          <p:val>
                                            <p:fltVal val="90"/>
                                          </p:val>
                                        </p:tav>
                                        <p:tav tm="100000">
                                          <p:val>
                                            <p:fltVal val="0"/>
                                          </p:val>
                                        </p:tav>
                                      </p:tavLst>
                                    </p:anim>
                                    <p:animEffect transition="in" filter="fade">
                                      <p:cBhvr>
                                        <p:cTn id="22" dur="10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ext Box 20">
            <a:extLst>
              <a:ext uri="{FF2B5EF4-FFF2-40B4-BE49-F238E27FC236}">
                <a16:creationId xmlns:a16="http://schemas.microsoft.com/office/drawing/2014/main" id="{7FCEE011-CBC3-4447-AB98-62A58DCCE74E}"/>
              </a:ext>
            </a:extLst>
          </p:cNvPr>
          <p:cNvSpPr txBox="1">
            <a:spLocks noChangeArrowheads="1"/>
          </p:cNvSpPr>
          <p:nvPr/>
        </p:nvSpPr>
        <p:spPr bwMode="auto">
          <a:xfrm>
            <a:off x="76200" y="696913"/>
            <a:ext cx="8839200"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b="0" i="0">
                <a:latin typeface="Times New Roman" panose="02020603050405020304" pitchFamily="18" charset="0"/>
                <a:cs typeface="Times New Roman" panose="02020603050405020304" pitchFamily="18" charset="0"/>
              </a:rPr>
              <a:t>As an example of hierarchical routing, let us consider Figure 18.36. A regional ISP is granted 16,384 addresses starting from 120.14.64.0. The regional ISP has decided to divide this block into 4 subblocks, each with 4096 addresses. Three of these subblocks are assigned to three local ISPs, the second subblock is reserved for future use. Note that the mask for each block is </a:t>
            </a:r>
            <a:r>
              <a:rPr lang="en-US" altLang="en-US" sz="2800" i="0">
                <a:solidFill>
                  <a:srgbClr val="FF0000"/>
                </a:solidFill>
                <a:latin typeface="Times New Roman" panose="02020603050405020304" pitchFamily="18" charset="0"/>
                <a:cs typeface="Times New Roman" panose="02020603050405020304" pitchFamily="18" charset="0"/>
              </a:rPr>
              <a:t>/20 </a:t>
            </a:r>
            <a:r>
              <a:rPr lang="en-US" altLang="en-US" sz="2800" b="0" i="0">
                <a:latin typeface="Times New Roman" panose="02020603050405020304" pitchFamily="18" charset="0"/>
                <a:cs typeface="Times New Roman" panose="02020603050405020304" pitchFamily="18" charset="0"/>
              </a:rPr>
              <a:t>because the original block with mask /18 is divided into 4 blocks.</a:t>
            </a:r>
          </a:p>
        </p:txBody>
      </p:sp>
      <p:grpSp>
        <p:nvGrpSpPr>
          <p:cNvPr id="172034" name="Group 23">
            <a:extLst>
              <a:ext uri="{FF2B5EF4-FFF2-40B4-BE49-F238E27FC236}">
                <a16:creationId xmlns:a16="http://schemas.microsoft.com/office/drawing/2014/main" id="{6CD409B7-629F-455C-B020-DBFD65F8FD19}"/>
              </a:ext>
            </a:extLst>
          </p:cNvPr>
          <p:cNvGrpSpPr>
            <a:grpSpLocks/>
          </p:cNvGrpSpPr>
          <p:nvPr/>
        </p:nvGrpSpPr>
        <p:grpSpPr bwMode="auto">
          <a:xfrm>
            <a:off x="0" y="0"/>
            <a:ext cx="9144000" cy="609600"/>
            <a:chOff x="0" y="2448"/>
            <a:chExt cx="5760" cy="384"/>
          </a:xfrm>
        </p:grpSpPr>
        <p:sp>
          <p:nvSpPr>
            <p:cNvPr id="172037" name="Rectangle 22">
              <a:extLst>
                <a:ext uri="{FF2B5EF4-FFF2-40B4-BE49-F238E27FC236}">
                  <a16:creationId xmlns:a16="http://schemas.microsoft.com/office/drawing/2014/main" id="{95905F59-C26C-4C68-8740-CA7840EF0416}"/>
                </a:ext>
              </a:extLst>
            </p:cNvPr>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sp>
          <p:nvSpPr>
            <p:cNvPr id="630799" name="Text Box 15">
              <a:extLst>
                <a:ext uri="{FF2B5EF4-FFF2-40B4-BE49-F238E27FC236}">
                  <a16:creationId xmlns:a16="http://schemas.microsoft.com/office/drawing/2014/main" id="{161CFF87-7473-4B95-9621-8BDE9523AF48}"/>
                </a:ext>
              </a:extLst>
            </p:cNvPr>
            <p:cNvSpPr txBox="1">
              <a:spLocks noChangeArrowheads="1"/>
            </p:cNvSpPr>
            <p:nvPr/>
          </p:nvSpPr>
          <p:spPr bwMode="auto">
            <a:xfrm>
              <a:off x="0" y="2448"/>
              <a:ext cx="2029" cy="371"/>
            </a:xfrm>
            <a:prstGeom prst="rect">
              <a:avLst/>
            </a:prstGeom>
            <a:solidFill>
              <a:srgbClr val="2CB843"/>
            </a:solidFill>
            <a:ln w="9525">
              <a:solidFill>
                <a:srgbClr val="00CC00"/>
              </a:solidFill>
              <a:miter lim="800000"/>
              <a:headEnd/>
              <a:tailEnd/>
            </a:ln>
            <a:effectLst/>
          </p:spPr>
          <p:txBody>
            <a:bodyPr wrap="none">
              <a:spAutoFit/>
            </a:bodyPr>
            <a:lstStyle/>
            <a:p>
              <a:pPr>
                <a:defRPr/>
              </a:pPr>
              <a:r>
                <a:rPr lang="en-US" dirty="0">
                  <a:solidFill>
                    <a:schemeClr val="bg1"/>
                  </a:solidFill>
                  <a:latin typeface="+mj-lt"/>
                  <a:ea typeface="Adobe Gothic Std B" pitchFamily="34" charset="-128"/>
                </a:rPr>
                <a:t>Example 18.10</a:t>
              </a:r>
            </a:p>
          </p:txBody>
        </p:sp>
      </p:grpSp>
      <p:sp>
        <p:nvSpPr>
          <p:cNvPr id="172035" name="Text Box 20">
            <a:extLst>
              <a:ext uri="{FF2B5EF4-FFF2-40B4-BE49-F238E27FC236}">
                <a16:creationId xmlns:a16="http://schemas.microsoft.com/office/drawing/2014/main" id="{1E7884FA-06A9-423A-AA6F-B4B036092203}"/>
              </a:ext>
            </a:extLst>
          </p:cNvPr>
          <p:cNvSpPr txBox="1">
            <a:spLocks noChangeArrowheads="1"/>
          </p:cNvSpPr>
          <p:nvPr/>
        </p:nvSpPr>
        <p:spPr bwMode="auto">
          <a:xfrm>
            <a:off x="152400" y="4760913"/>
            <a:ext cx="8839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b="0" i="0">
                <a:latin typeface="Times New Roman" panose="02020603050405020304" pitchFamily="18" charset="0"/>
                <a:cs typeface="Times New Roman" panose="02020603050405020304" pitchFamily="18" charset="0"/>
              </a:rPr>
              <a:t>The figure also shows how local and small ISPs have assigned addresses. </a:t>
            </a:r>
          </a:p>
        </p:txBody>
      </p:sp>
      <p:sp>
        <p:nvSpPr>
          <p:cNvPr id="172036" name="Slide Number Placeholder 1">
            <a:extLst>
              <a:ext uri="{FF2B5EF4-FFF2-40B4-BE49-F238E27FC236}">
                <a16:creationId xmlns:a16="http://schemas.microsoft.com/office/drawing/2014/main" id="{53876AAC-88F9-4063-AAA1-7E4A9EC0F600}"/>
              </a:ext>
            </a:extLst>
          </p:cNvPr>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r>
              <a:rPr lang="en-US" altLang="en-US" sz="1200" i="0">
                <a:latin typeface="Arial" panose="020B0604020202020204" pitchFamily="34" charset="0"/>
              </a:rPr>
              <a:t>18.</a:t>
            </a:r>
            <a:fld id="{AFE3FF98-922A-42AF-A069-DBBBD35B669C}" type="slidenum">
              <a:rPr lang="en-US" altLang="en-US" sz="1200" i="0">
                <a:latin typeface="Arial" panose="020B0604020202020204" pitchFamily="34" charset="0"/>
              </a:rPr>
              <a:pPr eaLnBrk="1" hangingPunct="1"/>
              <a:t>79</a:t>
            </a:fld>
            <a:endParaRPr lang="en-US" altLang="en-US" sz="1200" i="0">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Number Placeholder 1">
            <a:extLst>
              <a:ext uri="{FF2B5EF4-FFF2-40B4-BE49-F238E27FC236}">
                <a16:creationId xmlns:a16="http://schemas.microsoft.com/office/drawing/2014/main" id="{97D90737-00F2-4DA1-B041-83F5BFFECE4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9957D77B-9FF8-4406-A3BE-4FE71E0E6EBD}" type="slidenum">
              <a:rPr lang="en-US" altLang="en-US" sz="1200" i="0">
                <a:latin typeface="Arial" panose="020B0604020202020204" pitchFamily="34" charset="0"/>
              </a:rPr>
              <a:pPr/>
              <a:t>8</a:t>
            </a:fld>
            <a:endParaRPr lang="en-US" altLang="en-US" sz="1200" i="0">
              <a:latin typeface="Arial" panose="020B0604020202020204" pitchFamily="34" charset="0"/>
            </a:endParaRPr>
          </a:p>
        </p:txBody>
      </p:sp>
      <p:sp>
        <p:nvSpPr>
          <p:cNvPr id="38914" name="Rectangle 14">
            <a:extLst>
              <a:ext uri="{FF2B5EF4-FFF2-40B4-BE49-F238E27FC236}">
                <a16:creationId xmlns:a16="http://schemas.microsoft.com/office/drawing/2014/main" id="{742794F8-4B5C-417B-A639-6923EC46D3E2}"/>
              </a:ext>
            </a:extLst>
          </p:cNvPr>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18.2:  </a:t>
            </a:r>
            <a:r>
              <a:rPr lang="en-US" altLang="en-US" sz="2000">
                <a:latin typeface="Times-BoldItalic"/>
              </a:rPr>
              <a:t>Forwarding process</a:t>
            </a:r>
          </a:p>
        </p:txBody>
      </p:sp>
      <p:pic>
        <p:nvPicPr>
          <p:cNvPr id="8197" name="Picture 5">
            <a:extLst>
              <a:ext uri="{FF2B5EF4-FFF2-40B4-BE49-F238E27FC236}">
                <a16:creationId xmlns:a16="http://schemas.microsoft.com/office/drawing/2014/main" id="{751C8695-65AF-44D7-AF92-6B093B83C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4044950"/>
            <a:ext cx="637222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6">
            <a:extLst>
              <a:ext uri="{FF2B5EF4-FFF2-40B4-BE49-F238E27FC236}">
                <a16:creationId xmlns:a16="http://schemas.microsoft.com/office/drawing/2014/main" id="{056F06EB-6125-43B2-96BB-43736EBF5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2875" y="1219200"/>
            <a:ext cx="2865438"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1" name="Picture 9">
            <a:extLst>
              <a:ext uri="{FF2B5EF4-FFF2-40B4-BE49-F238E27FC236}">
                <a16:creationId xmlns:a16="http://schemas.microsoft.com/office/drawing/2014/main" id="{025EF230-FAAB-4A19-89C9-3E8C1C16A5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2743200"/>
            <a:ext cx="2835275" cy="146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2" name="Picture 10">
            <a:extLst>
              <a:ext uri="{FF2B5EF4-FFF2-40B4-BE49-F238E27FC236}">
                <a16:creationId xmlns:a16="http://schemas.microsoft.com/office/drawing/2014/main" id="{D27B2D78-AB9C-4D4C-9148-9A7B2E7016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9538" y="2743200"/>
            <a:ext cx="2903537"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8198"/>
                                        </p:tgtEl>
                                        <p:attrNameLst>
                                          <p:attrName>style.visibility</p:attrName>
                                        </p:attrNameLst>
                                      </p:cBhvr>
                                      <p:to>
                                        <p:strVal val="visible"/>
                                      </p:to>
                                    </p:set>
                                    <p:animEffect transition="in" filter="wipe(up)">
                                      <p:cBhvr>
                                        <p:cTn id="11" dur="500"/>
                                        <p:tgtEl>
                                          <p:spTgt spid="819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820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8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Slide Number Placeholder 1">
            <a:extLst>
              <a:ext uri="{FF2B5EF4-FFF2-40B4-BE49-F238E27FC236}">
                <a16:creationId xmlns:a16="http://schemas.microsoft.com/office/drawing/2014/main" id="{135CD83D-765A-48B2-9B80-5F629E5B771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2519D4D2-6221-431D-912C-C590D38E16A7}" type="slidenum">
              <a:rPr lang="en-US" altLang="en-US" sz="1200" i="0">
                <a:latin typeface="Arial" panose="020B0604020202020204" pitchFamily="34" charset="0"/>
              </a:rPr>
              <a:pPr/>
              <a:t>80</a:t>
            </a:fld>
            <a:endParaRPr lang="en-US" altLang="en-US" sz="1200" i="0">
              <a:latin typeface="Arial" panose="020B0604020202020204" pitchFamily="34" charset="0"/>
            </a:endParaRPr>
          </a:p>
        </p:txBody>
      </p:sp>
      <p:sp>
        <p:nvSpPr>
          <p:cNvPr id="174082" name="Rectangle 14">
            <a:extLst>
              <a:ext uri="{FF2B5EF4-FFF2-40B4-BE49-F238E27FC236}">
                <a16:creationId xmlns:a16="http://schemas.microsoft.com/office/drawing/2014/main" id="{C052217F-97EC-4545-A8D4-110EDC7FCCEB}"/>
              </a:ext>
            </a:extLst>
          </p:cNvPr>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18.35:  </a:t>
            </a:r>
            <a:r>
              <a:rPr lang="en-US" altLang="en-US" sz="2000">
                <a:latin typeface="Times-BoldItalic"/>
              </a:rPr>
              <a:t> Hierarchical routing with ISPs</a:t>
            </a:r>
          </a:p>
        </p:txBody>
      </p:sp>
      <p:pic>
        <p:nvPicPr>
          <p:cNvPr id="65541" name="Picture 7">
            <a:extLst>
              <a:ext uri="{FF2B5EF4-FFF2-40B4-BE49-F238E27FC236}">
                <a16:creationId xmlns:a16="http://schemas.microsoft.com/office/drawing/2014/main" id="{7766BAD1-24BA-4DD9-ABA6-FF34829CFA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71600"/>
            <a:ext cx="8355013"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65541"/>
                                        </p:tgtEl>
                                        <p:attrNameLst>
                                          <p:attrName>style.visibility</p:attrName>
                                        </p:attrNameLst>
                                      </p:cBhvr>
                                      <p:to>
                                        <p:strVal val="visible"/>
                                      </p:to>
                                    </p:set>
                                    <p:animEffect transition="in" filter="wipe(right)">
                                      <p:cBhvr>
                                        <p:cTn id="7" dur="3500"/>
                                        <p:tgtEl>
                                          <p:spTgt spid="65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Number Placeholder 1">
            <a:extLst>
              <a:ext uri="{FF2B5EF4-FFF2-40B4-BE49-F238E27FC236}">
                <a16:creationId xmlns:a16="http://schemas.microsoft.com/office/drawing/2014/main" id="{D1317F7D-C524-43DD-9CD6-EB1211F414A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7FB36BE3-94DA-4B4B-8A1B-3ED8DF2E2577}" type="slidenum">
              <a:rPr lang="en-US" altLang="en-US" sz="1200" i="0">
                <a:latin typeface="Arial" panose="020B0604020202020204" pitchFamily="34" charset="0"/>
              </a:rPr>
              <a:pPr/>
              <a:t>9</a:t>
            </a:fld>
            <a:endParaRPr lang="en-US" altLang="en-US" sz="1200" i="0">
              <a:latin typeface="Arial" panose="020B0604020202020204" pitchFamily="34" charset="0"/>
            </a:endParaRPr>
          </a:p>
        </p:txBody>
      </p:sp>
      <p:sp>
        <p:nvSpPr>
          <p:cNvPr id="40962" name="Rectangle 2">
            <a:extLst>
              <a:ext uri="{FF2B5EF4-FFF2-40B4-BE49-F238E27FC236}">
                <a16:creationId xmlns:a16="http://schemas.microsoft.com/office/drawing/2014/main" id="{2712B8AB-F9BF-41AB-9DC0-5020CA55EB46}"/>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0963" name="Rectangle 3">
            <a:extLst>
              <a:ext uri="{FF2B5EF4-FFF2-40B4-BE49-F238E27FC236}">
                <a16:creationId xmlns:a16="http://schemas.microsoft.com/office/drawing/2014/main" id="{6458249A-42E8-427B-9A0E-ACCA0041B1FC}"/>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0964" name="Rectangle 4">
            <a:extLst>
              <a:ext uri="{FF2B5EF4-FFF2-40B4-BE49-F238E27FC236}">
                <a16:creationId xmlns:a16="http://schemas.microsoft.com/office/drawing/2014/main" id="{6247192F-C3D8-4646-9DA6-9D317EE67435}"/>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0965" name="Rectangle 5">
            <a:extLst>
              <a:ext uri="{FF2B5EF4-FFF2-40B4-BE49-F238E27FC236}">
                <a16:creationId xmlns:a16="http://schemas.microsoft.com/office/drawing/2014/main" id="{DBBFCC91-D819-456A-B73F-22682450FC67}"/>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0966" name="Rectangle 6">
            <a:extLst>
              <a:ext uri="{FF2B5EF4-FFF2-40B4-BE49-F238E27FC236}">
                <a16:creationId xmlns:a16="http://schemas.microsoft.com/office/drawing/2014/main" id="{1D7FEFA9-8F05-428E-B686-9B175ADF1FE6}"/>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0967" name="Rectangle 7">
            <a:extLst>
              <a:ext uri="{FF2B5EF4-FFF2-40B4-BE49-F238E27FC236}">
                <a16:creationId xmlns:a16="http://schemas.microsoft.com/office/drawing/2014/main" id="{9B7BCE18-31CC-4E3C-A95A-8FFE67D32E3C}"/>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0968" name="Rectangle 8">
            <a:extLst>
              <a:ext uri="{FF2B5EF4-FFF2-40B4-BE49-F238E27FC236}">
                <a16:creationId xmlns:a16="http://schemas.microsoft.com/office/drawing/2014/main" id="{F4EB7693-1199-46D7-8C80-F0DF5C80882E}"/>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3B90F81B-6645-4767-B6B7-0FA724F830F1}"/>
              </a:ext>
            </a:extLst>
          </p:cNvPr>
          <p:cNvSpPr txBox="1">
            <a:spLocks noChangeArrowheads="1"/>
          </p:cNvSpPr>
          <p:nvPr/>
        </p:nvSpPr>
        <p:spPr bwMode="auto">
          <a:xfrm>
            <a:off x="1106488" y="0"/>
            <a:ext cx="4540250" cy="641350"/>
          </a:xfrm>
          <a:prstGeom prst="rect">
            <a:avLst/>
          </a:prstGeom>
          <a:noFill/>
          <a:ln>
            <a:noFill/>
          </a:ln>
        </p:spPr>
        <p:txBody>
          <a:bodyPr wrap="non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defRPr/>
            </a:pPr>
            <a:r>
              <a:rPr lang="en-US" altLang="en-US" sz="3600" dirty="0">
                <a:solidFill>
                  <a:schemeClr val="hlink"/>
                </a:solidFill>
                <a:effectLst>
                  <a:outerShdw blurRad="38100" dist="38100" dir="2700000" algn="tl">
                    <a:srgbClr val="C0C0C0"/>
                  </a:outerShdw>
                </a:effectLst>
                <a:latin typeface="Times New Roman" pitchFamily="18" charset="0"/>
              </a:rPr>
              <a:t>18.18.3  Other Services</a:t>
            </a:r>
          </a:p>
        </p:txBody>
      </p:sp>
      <p:sp>
        <p:nvSpPr>
          <p:cNvPr id="40970" name="Rectangle 10">
            <a:extLst>
              <a:ext uri="{FF2B5EF4-FFF2-40B4-BE49-F238E27FC236}">
                <a16:creationId xmlns:a16="http://schemas.microsoft.com/office/drawing/2014/main" id="{E15733AC-C41E-40FA-B83F-212463C5CF22}"/>
              </a:ext>
            </a:extLst>
          </p:cNvPr>
          <p:cNvSpPr>
            <a:spLocks noChangeArrowheads="1"/>
          </p:cNvSpPr>
          <p:nvPr/>
        </p:nvSpPr>
        <p:spPr bwMode="auto">
          <a:xfrm>
            <a:off x="381000" y="1293813"/>
            <a:ext cx="7924800" cy="946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a:latin typeface="Times New Roman" panose="02020603050405020304" pitchFamily="18" charset="0"/>
              </a:rPr>
              <a:t>Let us briefly discuss other services expected from the network layer.</a:t>
            </a:r>
          </a:p>
        </p:txBody>
      </p:sp>
    </p:spTree>
  </p:cSld>
  <p:clrMapOvr>
    <a:masterClrMapping/>
  </p:clrMapOvr>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3200" b="1" i="0" u="none" strike="noStrike" cap="none" normalizeH="0" baseline="-1800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3200" b="1" i="0" u="none" strike="noStrike" cap="none" normalizeH="0" baseline="-18000" smtClean="0">
            <a:ln>
              <a:noFill/>
            </a:ln>
            <a:solidFill>
              <a:schemeClr val="tx1"/>
            </a:solidFill>
            <a:effectLst/>
            <a:latin typeface="Arial"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TotalTime>
  <Words>3931</Words>
  <Application>Microsoft Office PowerPoint</Application>
  <PresentationFormat>On-screen Show (4:3)</PresentationFormat>
  <Paragraphs>356</Paragraphs>
  <Slides>80</Slides>
  <Notes>76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80</vt:i4>
      </vt:variant>
    </vt:vector>
  </HeadingPairs>
  <TitlesOfParts>
    <vt:vector size="92" baseType="lpstr">
      <vt:lpstr>arial</vt:lpstr>
      <vt:lpstr>arial</vt:lpstr>
      <vt:lpstr>Baby Kruffy</vt:lpstr>
      <vt:lpstr>McGrawHill-Italic</vt:lpstr>
      <vt:lpstr>Tahoma</vt:lpstr>
      <vt:lpstr>Times</vt:lpstr>
      <vt:lpstr>Times New Roman</vt:lpstr>
      <vt:lpstr>Times-BoldItalic</vt:lpstr>
      <vt:lpstr>Times-Roman</vt:lpstr>
      <vt:lpstr>Wingdings</vt:lpstr>
      <vt:lpstr>Blends</vt:lpstr>
      <vt:lpstr>1_Blends</vt:lpstr>
      <vt:lpstr>PowerPoint Presentation</vt:lpstr>
      <vt:lpstr>PowerPoint Presentation</vt:lpstr>
      <vt:lpstr>PowerPoint Presentation</vt:lpstr>
      <vt:lpstr>PowerPoint Presentation</vt:lpstr>
      <vt:lpstr>PowerPoint Presentation</vt:lpstr>
      <vt:lpstr>Routing</vt:lpstr>
      <vt:lpstr>Forwarding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Datagram Approach- Connectionless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Special Addresses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Mashal Khan</dc:creator>
  <cp:lastModifiedBy>Mashal Khan</cp:lastModifiedBy>
  <cp:revision>18</cp:revision>
  <dcterms:created xsi:type="dcterms:W3CDTF">2020-11-09T07:25:43Z</dcterms:created>
  <dcterms:modified xsi:type="dcterms:W3CDTF">2020-11-19T03:54:56Z</dcterms:modified>
</cp:coreProperties>
</file>